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61" r:id="rId2"/>
    <p:sldId id="257" r:id="rId3"/>
    <p:sldId id="258" r:id="rId4"/>
    <p:sldId id="280" r:id="rId5"/>
    <p:sldId id="259" r:id="rId6"/>
    <p:sldId id="281" r:id="rId7"/>
    <p:sldId id="285" r:id="rId8"/>
    <p:sldId id="284" r:id="rId9"/>
    <p:sldId id="260" r:id="rId10"/>
    <p:sldId id="282" r:id="rId11"/>
    <p:sldId id="286" r:id="rId12"/>
    <p:sldId id="283" r:id="rId13"/>
    <p:sldId id="287" r:id="rId14"/>
    <p:sldId id="278" r:id="rId15"/>
    <p:sldId id="256" r:id="rId16"/>
    <p:sldId id="308" r:id="rId17"/>
    <p:sldId id="309" r:id="rId18"/>
    <p:sldId id="262" r:id="rId19"/>
    <p:sldId id="263" r:id="rId20"/>
    <p:sldId id="264" r:id="rId21"/>
    <p:sldId id="307" r:id="rId22"/>
    <p:sldId id="306" r:id="rId23"/>
    <p:sldId id="265" r:id="rId24"/>
    <p:sldId id="266" r:id="rId25"/>
    <p:sldId id="305" r:id="rId26"/>
    <p:sldId id="289" r:id="rId27"/>
    <p:sldId id="271" r:id="rId28"/>
    <p:sldId id="267" r:id="rId29"/>
    <p:sldId id="304" r:id="rId30"/>
    <p:sldId id="288" r:id="rId31"/>
    <p:sldId id="302" r:id="rId32"/>
    <p:sldId id="303" r:id="rId33"/>
    <p:sldId id="279" r:id="rId34"/>
    <p:sldId id="268" r:id="rId35"/>
    <p:sldId id="269" r:id="rId36"/>
    <p:sldId id="300" r:id="rId37"/>
    <p:sldId id="292" r:id="rId38"/>
    <p:sldId id="295" r:id="rId39"/>
    <p:sldId id="270" r:id="rId40"/>
    <p:sldId id="293" r:id="rId41"/>
    <p:sldId id="298" r:id="rId42"/>
    <p:sldId id="294" r:id="rId43"/>
    <p:sldId id="296" r:id="rId44"/>
    <p:sldId id="299" r:id="rId45"/>
    <p:sldId id="297" r:id="rId46"/>
    <p:sldId id="272" r:id="rId47"/>
    <p:sldId id="273" r:id="rId48"/>
    <p:sldId id="291" r:id="rId49"/>
    <p:sldId id="276" r:id="rId50"/>
    <p:sldId id="275" r:id="rId51"/>
    <p:sldId id="277" r:id="rId52"/>
    <p:sldId id="290" r:id="rId53"/>
    <p:sldId id="274" r:id="rId54"/>
    <p:sldId id="301" r:id="rId55"/>
    <p:sldId id="310" r:id="rId56"/>
    <p:sldId id="311" r:id="rId5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E1ED"/>
    <a:srgbClr val="1F8CE6"/>
    <a:srgbClr val="1B8AE5"/>
    <a:srgbClr val="232D31"/>
    <a:srgbClr val="FFFFFF"/>
    <a:srgbClr val="EBF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16" autoAdjust="0"/>
    <p:restoredTop sz="96242" autoAdjust="0"/>
  </p:normalViewPr>
  <p:slideViewPr>
    <p:cSldViewPr snapToGrid="0">
      <p:cViewPr varScale="1">
        <p:scale>
          <a:sx n="82" d="100"/>
          <a:sy n="82" d="100"/>
        </p:scale>
        <p:origin x="7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서 지우" userId="daa7c62c3d606c63" providerId="LiveId" clId="{DE5FF3C7-A3A9-4C92-9667-EC5C84B682E3}"/>
    <pc:docChg chg="undo custSel addSld delSld modSld">
      <pc:chgData name="서 지우" userId="daa7c62c3d606c63" providerId="LiveId" clId="{DE5FF3C7-A3A9-4C92-9667-EC5C84B682E3}" dt="2022-02-13T14:43:31.004" v="2504" actId="207"/>
      <pc:docMkLst>
        <pc:docMk/>
      </pc:docMkLst>
      <pc:sldChg chg="addSp modSp mod">
        <pc:chgData name="서 지우" userId="daa7c62c3d606c63" providerId="LiveId" clId="{DE5FF3C7-A3A9-4C92-9667-EC5C84B682E3}" dt="2021-12-21T07:28:13.892" v="169"/>
        <pc:sldMkLst>
          <pc:docMk/>
          <pc:sldMk cId="1072709697" sldId="256"/>
        </pc:sldMkLst>
        <pc:spChg chg="add mod">
          <ac:chgData name="서 지우" userId="daa7c62c3d606c63" providerId="LiveId" clId="{DE5FF3C7-A3A9-4C92-9667-EC5C84B682E3}" dt="2021-12-21T07:28:13.892" v="169"/>
          <ac:spMkLst>
            <pc:docMk/>
            <pc:sldMk cId="1072709697" sldId="256"/>
            <ac:spMk id="23" creationId="{E5B9583F-3C2F-4F77-98E1-F5A72F686025}"/>
          </ac:spMkLst>
        </pc:spChg>
      </pc:sldChg>
      <pc:sldChg chg="modSp mod">
        <pc:chgData name="서 지우" userId="daa7c62c3d606c63" providerId="LiveId" clId="{DE5FF3C7-A3A9-4C92-9667-EC5C84B682E3}" dt="2022-01-22T08:03:36.844" v="2481" actId="20577"/>
        <pc:sldMkLst>
          <pc:docMk/>
          <pc:sldMk cId="2494311866" sldId="261"/>
        </pc:sldMkLst>
        <pc:spChg chg="mod">
          <ac:chgData name="서 지우" userId="daa7c62c3d606c63" providerId="LiveId" clId="{DE5FF3C7-A3A9-4C92-9667-EC5C84B682E3}" dt="2022-01-22T08:03:36.844" v="2481" actId="20577"/>
          <ac:spMkLst>
            <pc:docMk/>
            <pc:sldMk cId="2494311866" sldId="261"/>
            <ac:spMk id="8" creationId="{DF9ED1CB-551B-499D-95D8-5E34ECB3B0F8}"/>
          </ac:spMkLst>
        </pc:spChg>
      </pc:sldChg>
      <pc:sldChg chg="addSp modSp">
        <pc:chgData name="서 지우" userId="daa7c62c3d606c63" providerId="LiveId" clId="{DE5FF3C7-A3A9-4C92-9667-EC5C84B682E3}" dt="2021-12-21T07:28:23.547" v="172"/>
        <pc:sldMkLst>
          <pc:docMk/>
          <pc:sldMk cId="2868599660" sldId="262"/>
        </pc:sldMkLst>
        <pc:spChg chg="add mod">
          <ac:chgData name="서 지우" userId="daa7c62c3d606c63" providerId="LiveId" clId="{DE5FF3C7-A3A9-4C92-9667-EC5C84B682E3}" dt="2021-12-21T07:28:23.547" v="172"/>
          <ac:spMkLst>
            <pc:docMk/>
            <pc:sldMk cId="2868599660" sldId="262"/>
            <ac:spMk id="16" creationId="{32481203-CF6B-4DF9-AFEB-B4508CD7AF8D}"/>
          </ac:spMkLst>
        </pc:spChg>
      </pc:sldChg>
      <pc:sldChg chg="addSp modSp">
        <pc:chgData name="서 지우" userId="daa7c62c3d606c63" providerId="LiveId" clId="{DE5FF3C7-A3A9-4C92-9667-EC5C84B682E3}" dt="2021-12-21T07:28:23.982" v="173"/>
        <pc:sldMkLst>
          <pc:docMk/>
          <pc:sldMk cId="3434983939" sldId="263"/>
        </pc:sldMkLst>
        <pc:spChg chg="add mod">
          <ac:chgData name="서 지우" userId="daa7c62c3d606c63" providerId="LiveId" clId="{DE5FF3C7-A3A9-4C92-9667-EC5C84B682E3}" dt="2021-12-21T07:28:23.982" v="173"/>
          <ac:spMkLst>
            <pc:docMk/>
            <pc:sldMk cId="3434983939" sldId="263"/>
            <ac:spMk id="13" creationId="{419EF05A-59D7-4120-AAE5-1160FF53CEA5}"/>
          </ac:spMkLst>
        </pc:spChg>
      </pc:sldChg>
      <pc:sldChg chg="modSp mod">
        <pc:chgData name="서 지우" userId="daa7c62c3d606c63" providerId="LiveId" clId="{DE5FF3C7-A3A9-4C92-9667-EC5C84B682E3}" dt="2021-12-21T07:05:35.867" v="2" actId="1036"/>
        <pc:sldMkLst>
          <pc:docMk/>
          <pc:sldMk cId="2036383420" sldId="285"/>
        </pc:sldMkLst>
        <pc:spChg chg="mod">
          <ac:chgData name="서 지우" userId="daa7c62c3d606c63" providerId="LiveId" clId="{DE5FF3C7-A3A9-4C92-9667-EC5C84B682E3}" dt="2021-12-21T07:05:35.867" v="2" actId="1036"/>
          <ac:spMkLst>
            <pc:docMk/>
            <pc:sldMk cId="2036383420" sldId="285"/>
            <ac:spMk id="33" creationId="{AA1E90F0-68C6-482F-89BB-457CB931E562}"/>
          </ac:spMkLst>
        </pc:spChg>
      </pc:sldChg>
      <pc:sldChg chg="modSp mod">
        <pc:chgData name="서 지우" userId="daa7c62c3d606c63" providerId="LiveId" clId="{DE5FF3C7-A3A9-4C92-9667-EC5C84B682E3}" dt="2021-12-21T07:05:42.416" v="3" actId="1035"/>
        <pc:sldMkLst>
          <pc:docMk/>
          <pc:sldMk cId="2960785933" sldId="287"/>
        </pc:sldMkLst>
        <pc:spChg chg="mod">
          <ac:chgData name="서 지우" userId="daa7c62c3d606c63" providerId="LiveId" clId="{DE5FF3C7-A3A9-4C92-9667-EC5C84B682E3}" dt="2021-12-21T07:05:42.416" v="3" actId="1035"/>
          <ac:spMkLst>
            <pc:docMk/>
            <pc:sldMk cId="2960785933" sldId="287"/>
            <ac:spMk id="12" creationId="{AF6BBDD9-6CC4-4971-8FB4-77B4B2745CAC}"/>
          </ac:spMkLst>
        </pc:spChg>
      </pc:sldChg>
      <pc:sldChg chg="modSp mod">
        <pc:chgData name="서 지우" userId="daa7c62c3d606c63" providerId="LiveId" clId="{DE5FF3C7-A3A9-4C92-9667-EC5C84B682E3}" dt="2021-12-21T07:45:21.385" v="1371"/>
        <pc:sldMkLst>
          <pc:docMk/>
          <pc:sldMk cId="873102254" sldId="306"/>
        </pc:sldMkLst>
        <pc:graphicFrameChg chg="mod modGraphic">
          <ac:chgData name="서 지우" userId="daa7c62c3d606c63" providerId="LiveId" clId="{DE5FF3C7-A3A9-4C92-9667-EC5C84B682E3}" dt="2021-12-21T07:45:21.385" v="1371"/>
          <ac:graphicFrameMkLst>
            <pc:docMk/>
            <pc:sldMk cId="873102254" sldId="306"/>
            <ac:graphicFrameMk id="3" creationId="{B8CD63D8-2ECE-4306-A11D-14491B1BCDB5}"/>
          </ac:graphicFrameMkLst>
        </pc:graphicFrameChg>
      </pc:sldChg>
      <pc:sldChg chg="addSp modSp">
        <pc:chgData name="서 지우" userId="daa7c62c3d606c63" providerId="LiveId" clId="{DE5FF3C7-A3A9-4C92-9667-EC5C84B682E3}" dt="2021-12-21T07:28:22.665" v="170"/>
        <pc:sldMkLst>
          <pc:docMk/>
          <pc:sldMk cId="2931621398" sldId="308"/>
        </pc:sldMkLst>
        <pc:spChg chg="add mod">
          <ac:chgData name="서 지우" userId="daa7c62c3d606c63" providerId="LiveId" clId="{DE5FF3C7-A3A9-4C92-9667-EC5C84B682E3}" dt="2021-12-21T07:28:22.665" v="170"/>
          <ac:spMkLst>
            <pc:docMk/>
            <pc:sldMk cId="2931621398" sldId="308"/>
            <ac:spMk id="23" creationId="{A5B60104-EE2F-4D36-90CC-C5EE0E613502}"/>
          </ac:spMkLst>
        </pc:spChg>
      </pc:sldChg>
      <pc:sldChg chg="addSp modSp">
        <pc:chgData name="서 지우" userId="daa7c62c3d606c63" providerId="LiveId" clId="{DE5FF3C7-A3A9-4C92-9667-EC5C84B682E3}" dt="2021-12-21T07:28:23.125" v="171"/>
        <pc:sldMkLst>
          <pc:docMk/>
          <pc:sldMk cId="1852925951" sldId="309"/>
        </pc:sldMkLst>
        <pc:spChg chg="add mod">
          <ac:chgData name="서 지우" userId="daa7c62c3d606c63" providerId="LiveId" clId="{DE5FF3C7-A3A9-4C92-9667-EC5C84B682E3}" dt="2021-12-21T07:28:23.125" v="171"/>
          <ac:spMkLst>
            <pc:docMk/>
            <pc:sldMk cId="1852925951" sldId="309"/>
            <ac:spMk id="48" creationId="{3AA51A10-5920-4AD8-A82D-0B5094324530}"/>
          </ac:spMkLst>
        </pc:spChg>
      </pc:sldChg>
      <pc:sldChg chg="addSp delSp modSp new mod">
        <pc:chgData name="서 지우" userId="daa7c62c3d606c63" providerId="LiveId" clId="{DE5FF3C7-A3A9-4C92-9667-EC5C84B682E3}" dt="2022-02-04T18:34:16.435" v="2490" actId="207"/>
        <pc:sldMkLst>
          <pc:docMk/>
          <pc:sldMk cId="3136509698" sldId="310"/>
        </pc:sldMkLst>
        <pc:spChg chg="del">
          <ac:chgData name="서 지우" userId="daa7c62c3d606c63" providerId="LiveId" clId="{DE5FF3C7-A3A9-4C92-9667-EC5C84B682E3}" dt="2021-12-21T07:06:08.910" v="5" actId="478"/>
          <ac:spMkLst>
            <pc:docMk/>
            <pc:sldMk cId="3136509698" sldId="310"/>
            <ac:spMk id="2" creationId="{56EF20C2-966E-41BD-B9D7-5B9243A66595}"/>
          </ac:spMkLst>
        </pc:spChg>
        <pc:spChg chg="del">
          <ac:chgData name="서 지우" userId="daa7c62c3d606c63" providerId="LiveId" clId="{DE5FF3C7-A3A9-4C92-9667-EC5C84B682E3}" dt="2021-12-21T07:06:08.910" v="5" actId="478"/>
          <ac:spMkLst>
            <pc:docMk/>
            <pc:sldMk cId="3136509698" sldId="310"/>
            <ac:spMk id="3" creationId="{6B6EB016-5DE6-4FB5-BBD4-1FB98E24FCE9}"/>
          </ac:spMkLst>
        </pc:spChg>
        <pc:graphicFrameChg chg="add mod modGraphic">
          <ac:chgData name="서 지우" userId="daa7c62c3d606c63" providerId="LiveId" clId="{DE5FF3C7-A3A9-4C92-9667-EC5C84B682E3}" dt="2021-12-21T07:08:40.526" v="56"/>
          <ac:graphicFrameMkLst>
            <pc:docMk/>
            <pc:sldMk cId="3136509698" sldId="310"/>
            <ac:graphicFrameMk id="4" creationId="{8D2EFD3D-F658-4FEF-9867-F3319C1A38EF}"/>
          </ac:graphicFrameMkLst>
        </pc:graphicFrameChg>
        <pc:graphicFrameChg chg="add del mod modGraphic">
          <ac:chgData name="서 지우" userId="daa7c62c3d606c63" providerId="LiveId" clId="{DE5FF3C7-A3A9-4C92-9667-EC5C84B682E3}" dt="2021-12-21T07:34:04.171" v="593" actId="478"/>
          <ac:graphicFrameMkLst>
            <pc:docMk/>
            <pc:sldMk cId="3136509698" sldId="310"/>
            <ac:graphicFrameMk id="5" creationId="{6070030F-41FB-42CB-939F-7F960085971B}"/>
          </ac:graphicFrameMkLst>
        </pc:graphicFrameChg>
        <pc:graphicFrameChg chg="add del">
          <ac:chgData name="서 지우" userId="daa7c62c3d606c63" providerId="LiveId" clId="{DE5FF3C7-A3A9-4C92-9667-EC5C84B682E3}" dt="2021-12-21T07:34:13.401" v="595" actId="3680"/>
          <ac:graphicFrameMkLst>
            <pc:docMk/>
            <pc:sldMk cId="3136509698" sldId="310"/>
            <ac:graphicFrameMk id="6" creationId="{AFD00B40-6EF5-4620-9CB8-7B3A8027F613}"/>
          </ac:graphicFrameMkLst>
        </pc:graphicFrameChg>
        <pc:graphicFrameChg chg="add del mod modGraphic">
          <ac:chgData name="서 지우" userId="daa7c62c3d606c63" providerId="LiveId" clId="{DE5FF3C7-A3A9-4C92-9667-EC5C84B682E3}" dt="2021-12-21T07:35:15.959" v="653" actId="478"/>
          <ac:graphicFrameMkLst>
            <pc:docMk/>
            <pc:sldMk cId="3136509698" sldId="310"/>
            <ac:graphicFrameMk id="7" creationId="{8CFA2408-BC45-4A4E-8898-2F25CF9F8648}"/>
          </ac:graphicFrameMkLst>
        </pc:graphicFrameChg>
        <pc:graphicFrameChg chg="add mod modGraphic">
          <ac:chgData name="서 지우" userId="daa7c62c3d606c63" providerId="LiveId" clId="{DE5FF3C7-A3A9-4C92-9667-EC5C84B682E3}" dt="2022-02-04T18:34:16.435" v="2490" actId="207"/>
          <ac:graphicFrameMkLst>
            <pc:docMk/>
            <pc:sldMk cId="3136509698" sldId="310"/>
            <ac:graphicFrameMk id="8" creationId="{364BC910-D969-48B6-8BAD-01C2DC79C303}"/>
          </ac:graphicFrameMkLst>
        </pc:graphicFrameChg>
        <pc:graphicFrameChg chg="add del mod">
          <ac:chgData name="서 지우" userId="daa7c62c3d606c63" providerId="LiveId" clId="{DE5FF3C7-A3A9-4C92-9667-EC5C84B682E3}" dt="2021-12-21T08:00:07.831" v="2074"/>
          <ac:graphicFrameMkLst>
            <pc:docMk/>
            <pc:sldMk cId="3136509698" sldId="310"/>
            <ac:graphicFrameMk id="9" creationId="{0ED229F3-BE23-4E25-85E4-44B3E6D801A1}"/>
          </ac:graphicFrameMkLst>
        </pc:graphicFrameChg>
      </pc:sldChg>
      <pc:sldChg chg="modSp add del mod">
        <pc:chgData name="서 지우" userId="daa7c62c3d606c63" providerId="LiveId" clId="{DE5FF3C7-A3A9-4C92-9667-EC5C84B682E3}" dt="2021-12-21T07:50:13.883" v="1721" actId="47"/>
        <pc:sldMkLst>
          <pc:docMk/>
          <pc:sldMk cId="1065576122" sldId="311"/>
        </pc:sldMkLst>
        <pc:graphicFrameChg chg="mod modGraphic">
          <ac:chgData name="서 지우" userId="daa7c62c3d606c63" providerId="LiveId" clId="{DE5FF3C7-A3A9-4C92-9667-EC5C84B682E3}" dt="2021-12-21T07:47:35.064" v="1672" actId="404"/>
          <ac:graphicFrameMkLst>
            <pc:docMk/>
            <pc:sldMk cId="1065576122" sldId="311"/>
            <ac:graphicFrameMk id="8" creationId="{364BC910-D969-48B6-8BAD-01C2DC79C303}"/>
          </ac:graphicFrameMkLst>
        </pc:graphicFrameChg>
      </pc:sldChg>
      <pc:sldChg chg="add del">
        <pc:chgData name="서 지우" userId="daa7c62c3d606c63" providerId="LiveId" clId="{DE5FF3C7-A3A9-4C92-9667-EC5C84B682E3}" dt="2021-12-21T08:00:34.544" v="2076" actId="47"/>
        <pc:sldMkLst>
          <pc:docMk/>
          <pc:sldMk cId="2724418988" sldId="311"/>
        </pc:sldMkLst>
      </pc:sldChg>
      <pc:sldChg chg="modSp add mod">
        <pc:chgData name="서 지우" userId="daa7c62c3d606c63" providerId="LiveId" clId="{DE5FF3C7-A3A9-4C92-9667-EC5C84B682E3}" dt="2022-02-13T14:43:31.004" v="2504" actId="207"/>
        <pc:sldMkLst>
          <pc:docMk/>
          <pc:sldMk cId="2966296927" sldId="311"/>
        </pc:sldMkLst>
        <pc:graphicFrameChg chg="mod modGraphic">
          <ac:chgData name="서 지우" userId="daa7c62c3d606c63" providerId="LiveId" clId="{DE5FF3C7-A3A9-4C92-9667-EC5C84B682E3}" dt="2022-02-13T14:43:31.004" v="2504" actId="207"/>
          <ac:graphicFrameMkLst>
            <pc:docMk/>
            <pc:sldMk cId="2966296927" sldId="311"/>
            <ac:graphicFrameMk id="8" creationId="{364BC910-D969-48B6-8BAD-01C2DC79C303}"/>
          </ac:graphicFrameMkLst>
        </pc:graphicFrameChg>
      </pc:sldChg>
      <pc:sldChg chg="new del">
        <pc:chgData name="서 지우" userId="daa7c62c3d606c63" providerId="LiveId" clId="{DE5FF3C7-A3A9-4C92-9667-EC5C84B682E3}" dt="2021-12-21T07:49:18.965" v="1705" actId="47"/>
        <pc:sldMkLst>
          <pc:docMk/>
          <pc:sldMk cId="1737856111" sldId="312"/>
        </pc:sldMkLst>
      </pc:sldChg>
      <pc:sldChg chg="new del">
        <pc:chgData name="서 지우" userId="daa7c62c3d606c63" providerId="LiveId" clId="{DE5FF3C7-A3A9-4C92-9667-EC5C84B682E3}" dt="2021-12-21T07:49:17.269" v="1704" actId="47"/>
        <pc:sldMkLst>
          <pc:docMk/>
          <pc:sldMk cId="639623903" sldId="31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84B92E-95AD-4CAB-9648-46F2424C9481}" type="datetimeFigureOut">
              <a:rPr lang="ko-KR" altLang="en-US" smtClean="0"/>
              <a:t>2022-02-13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F9CD4F-38A4-4590-B5C9-8A071CB46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90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F9CD4F-38A4-4590-B5C9-8A071CB46DB8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22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EAB1F8-D77F-43A4-8EC7-A768EDB413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0F81CDD-A003-43C4-8975-233362DD0C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F248C8-D3E8-48A4-99A9-6D99FA2CA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2022-02-13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EA7B4E-6EC3-4320-B8AF-6A65D41AF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11DEC8-BFEF-404A-B464-339E1BCCD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773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5273E4-80FF-4632-B536-7188944DE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F71B00-E379-4B7E-B951-6761ED4658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A3E65B-5F5C-4DA0-BB75-9B167260D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2022-02-13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23A525-4F6B-4B75-BD7D-9CBAB6AD1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555579-7F8F-4BDE-8E15-055A383B0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799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44BAF74-A786-422F-B713-796273672D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F312696-4809-42CC-BF59-0B78FBE95C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0ECCE3-1E2E-4FDB-A08E-35851E243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2022-02-13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9A4E2B-9A58-4CDC-A8D2-DB69B402B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12B183-AE59-4231-A809-8E1621493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507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9BE82F-E0EA-4246-8613-B3BC1AA01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4C1DEF-FFAD-4EB4-8371-B47C56FD6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5A9457-85C0-4AF7-8C75-98F3A7A95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2022-02-13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AE364D-EC54-4785-846F-C7D5EC36B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C04572-A71B-4A4B-ADF3-98667411D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848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B7CF82-2D06-4779-BB22-1EA0E76C5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4EAA0C-8592-4E90-AB18-90AA558A9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6099A4-7719-407D-9272-B6BBD53A1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2022-02-13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997CEA-1122-4C2C-9A9A-C785FB239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F7830A-C7B0-4B99-96BA-F4902D6DC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094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514B06-94A7-4498-9F9D-609D9F382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36DA34-390B-45C8-A206-3D922F3206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754055-F8DB-4FA4-9F70-623E804459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8D8052-B9FB-4C7E-B404-EDEE0D8CE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2022-02-13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E21DF4-A4B7-46E3-9AD3-EC8BFC305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731907-3AD2-4B47-BC67-741EF3B5A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580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DC3ADB-52DF-4B4A-BE1F-35DD03AD1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3049D4-C772-42CD-8754-9D9D39455F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51053C-39F4-419C-9E15-C4AB8C5E4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2D1B72-C606-47F8-A789-D064A50B1D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C5DC057-6F46-467E-AFA0-9A28159613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1A7B362-2C37-41E9-9FAF-3956E08B7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2022-02-13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583E63-6D4C-480A-B496-25C719EA8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9EE1896-457F-4318-969B-BF91BFDE5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53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6B0C3F-0A0D-4FA2-9018-77FF2854B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6F8D5BF-8210-4B1B-B03C-D3F371A79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2022-02-13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F6AD3C3-C5AC-452F-80EB-77BAA8CCD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663126-8405-4353-BD92-6A82320DC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334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B501F9-905F-497D-951C-B38713B5F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2022-02-13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A2ED28B-5DDD-47BF-BE01-35FBD2A63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DCAB87-C2DF-407C-B1F1-9D24F1594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808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780348-76FC-4543-A507-37890E88A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07BE43-8325-486A-9287-2D095C202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9D9E82-74EB-48A7-8DFA-E87E42F8B4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304073-46AB-499C-9423-B268E04B5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2022-02-13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8C9FA8-AC0C-44EF-A34F-C29FBF010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B8F50D-14E6-4B1D-BA46-8C60F9A55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871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EC54F0-727A-436C-948A-95592056B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609A5F5-7CB1-49BF-A8C3-3CD3BE547E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6C1C3B8-00F3-4CAB-B723-25FD743E51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1499C7-EDBB-455A-8EDD-6BBD28A36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2022-02-13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91CE18-E043-4D3C-9614-9DFEF5F95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FF9637D-EDFB-44AA-BE82-C7913F0F6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222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327FC79-8F02-4524-8340-3CB46969B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825C6F-BE6A-4E7A-BEFC-D6D6378123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863072-A3AB-4C44-9169-0B3FCA9320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164C0-2561-49DD-B0EF-D2D0C0AE2857}" type="datetimeFigureOut">
              <a:rPr lang="ko-KR" altLang="en-US" smtClean="0"/>
              <a:t>2022-02-13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ECCD63-D39F-4961-88F6-C820B688D9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B5C9AD-1937-405F-9C88-EEAB25D93E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271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A5342D-C905-4B50-B4CB-EB981CBE130E}"/>
              </a:ext>
            </a:extLst>
          </p:cNvPr>
          <p:cNvSpPr txBox="1"/>
          <p:nvPr/>
        </p:nvSpPr>
        <p:spPr>
          <a:xfrm>
            <a:off x="3180080" y="2888831"/>
            <a:ext cx="5831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err="1">
                <a:solidFill>
                  <a:srgbClr val="1B8AE5"/>
                </a:solidFill>
                <a:latin typeface="나눔고딕" pitchFamily="2" charset="-127"/>
                <a:ea typeface="나눔고딕" pitchFamily="2" charset="-127"/>
              </a:rPr>
              <a:t>리디북스</a:t>
            </a:r>
            <a:r>
              <a:rPr lang="ko-KR" altLang="en-US" sz="3600" b="1" dirty="0">
                <a:solidFill>
                  <a:srgbClr val="1B8AE5"/>
                </a:solidFill>
                <a:latin typeface="나눔고딕" pitchFamily="2" charset="-127"/>
                <a:ea typeface="나눔고딕" pitchFamily="2" charset="-127"/>
              </a:rPr>
              <a:t> 스토리보드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D1A14BC-BEDD-4149-A3AB-5059ABB413F5}"/>
              </a:ext>
            </a:extLst>
          </p:cNvPr>
          <p:cNvCxnSpPr>
            <a:cxnSpLocks/>
          </p:cNvCxnSpPr>
          <p:nvPr/>
        </p:nvCxnSpPr>
        <p:spPr>
          <a:xfrm>
            <a:off x="1417320" y="3587498"/>
            <a:ext cx="9357360" cy="0"/>
          </a:xfrm>
          <a:prstGeom prst="line">
            <a:avLst/>
          </a:prstGeom>
          <a:ln w="9525">
            <a:solidFill>
              <a:srgbClr val="D8E1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F9ED1CB-551B-499D-95D8-5E34ECB3B0F8}"/>
              </a:ext>
            </a:extLst>
          </p:cNvPr>
          <p:cNvSpPr txBox="1"/>
          <p:nvPr/>
        </p:nvSpPr>
        <p:spPr>
          <a:xfrm>
            <a:off x="5003800" y="3692171"/>
            <a:ext cx="218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2" charset="-127"/>
                <a:ea typeface="나눔고딕" pitchFamily="2" charset="-127"/>
              </a:rPr>
              <a:t>서지우</a:t>
            </a:r>
          </a:p>
        </p:txBody>
      </p:sp>
    </p:spTree>
    <p:extLst>
      <p:ext uri="{BB962C8B-B14F-4D97-AF65-F5344CB8AC3E}">
        <p14:creationId xmlns:p14="http://schemas.microsoft.com/office/powerpoint/2010/main" val="2494311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1CEE7BF-71E6-4F92-8FA6-7A8751039A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2" r="7442"/>
          <a:stretch/>
        </p:blipFill>
        <p:spPr>
          <a:xfrm>
            <a:off x="0" y="518160"/>
            <a:ext cx="8337549" cy="6338716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297662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297662" y="181856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297662" y="244333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0523954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아이디 찾기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https://ridibooks.com/account/find-id?return_url=https%3A%2F%2Fridibooks.com%2Fromance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ED24347C-7FB1-4D4E-A6D5-14FEE8FD9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215626"/>
              </p:ext>
            </p:extLst>
          </p:nvPr>
        </p:nvGraphicFramePr>
        <p:xfrm>
          <a:off x="8337550" y="518160"/>
          <a:ext cx="3854450" cy="63398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405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때 적은 이메일 주소를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12889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@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빼고 클릭하면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올바른 이메일 형식이 아닙니다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때 입력하지 않은 이메일을 입력하고 클릭하면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회원정보가 없습니다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올바르게 입력한 뒤 클릭 시 기존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입력칸과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찾기 버튼이 사라지고 아이디를 알려주는 문구와 로그인 버튼이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54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고객센터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</a:tbl>
          </a:graphicData>
        </a:graphic>
      </p:graphicFrame>
      <p:sp>
        <p:nvSpPr>
          <p:cNvPr id="17" name="타원 16">
            <a:extLst>
              <a:ext uri="{FF2B5EF4-FFF2-40B4-BE49-F238E27FC236}">
                <a16:creationId xmlns:a16="http://schemas.microsoft.com/office/drawing/2014/main" id="{E23F9205-E7D5-43DA-BBC8-EB425D8E5634}"/>
              </a:ext>
            </a:extLst>
          </p:cNvPr>
          <p:cNvSpPr/>
          <p:nvPr/>
        </p:nvSpPr>
        <p:spPr>
          <a:xfrm>
            <a:off x="5469126" y="28252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624892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1F80E1F-91E5-478A-9B9B-CFE834DD91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9" r="3929"/>
          <a:stretch/>
        </p:blipFill>
        <p:spPr>
          <a:xfrm>
            <a:off x="-1" y="517036"/>
            <a:ext cx="8337550" cy="6338716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297662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297662" y="181856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297662" y="263439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8071090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아이디 찾기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https://ridibooks.com/account/find-id?return_url=https%3A%2F%2Fridibooks.com%2Fromance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ED24347C-7FB1-4D4E-A6D5-14FEE8FD9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183004"/>
              </p:ext>
            </p:extLst>
          </p:nvPr>
        </p:nvGraphicFramePr>
        <p:xfrm>
          <a:off x="8337550" y="518160"/>
          <a:ext cx="3854450" cy="63398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53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이메일로 찾은 아이디 표시됨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로그인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67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비밀번호 재설정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4111663"/>
                  </a:ext>
                </a:extLst>
              </a:tr>
            </a:tbl>
          </a:graphicData>
        </a:graphic>
      </p:graphicFrame>
      <p:sp>
        <p:nvSpPr>
          <p:cNvPr id="17" name="타원 16">
            <a:extLst>
              <a:ext uri="{FF2B5EF4-FFF2-40B4-BE49-F238E27FC236}">
                <a16:creationId xmlns:a16="http://schemas.microsoft.com/office/drawing/2014/main" id="{E23F9205-E7D5-43DA-BBC8-EB425D8E5634}"/>
              </a:ext>
            </a:extLst>
          </p:cNvPr>
          <p:cNvSpPr/>
          <p:nvPr/>
        </p:nvSpPr>
        <p:spPr>
          <a:xfrm>
            <a:off x="5384903" y="310202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84117DC-A25D-4E6E-9547-A954D569B7A5}"/>
              </a:ext>
            </a:extLst>
          </p:cNvPr>
          <p:cNvSpPr/>
          <p:nvPr/>
        </p:nvSpPr>
        <p:spPr>
          <a:xfrm>
            <a:off x="3616449" y="1802717"/>
            <a:ext cx="1104649" cy="229058"/>
          </a:xfrm>
          <a:prstGeom prst="rect">
            <a:avLst/>
          </a:prstGeom>
          <a:solidFill>
            <a:srgbClr val="EBF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1B8AE5"/>
                </a:solidFill>
                <a:latin typeface="나눔고딕" pitchFamily="2" charset="-127"/>
                <a:ea typeface="나눔고딕" pitchFamily="2" charset="-127"/>
              </a:rPr>
              <a:t>아이디</a:t>
            </a:r>
          </a:p>
        </p:txBody>
      </p:sp>
    </p:spTree>
    <p:extLst>
      <p:ext uri="{BB962C8B-B14F-4D97-AF65-F5344CB8AC3E}">
        <p14:creationId xmlns:p14="http://schemas.microsoft.com/office/powerpoint/2010/main" val="1687368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DCA3D6A9-63EA-4DB1-B77E-66E414C572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4" r="7444"/>
          <a:stretch/>
        </p:blipFill>
        <p:spPr>
          <a:xfrm>
            <a:off x="0" y="518160"/>
            <a:ext cx="8337550" cy="6338996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309236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309236" y="181856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309236" y="227935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88F6B8-4D0C-4FE9-9084-84F01B60CD95}"/>
              </a:ext>
            </a:extLst>
          </p:cNvPr>
          <p:cNvSpPr/>
          <p:nvPr/>
        </p:nvSpPr>
        <p:spPr>
          <a:xfrm>
            <a:off x="2309236" y="28988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487999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비밀번호 재설정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https://ridibooks.com/account/find-password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ED24347C-7FB1-4D4E-A6D5-14FEE8FD9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185151"/>
              </p:ext>
            </p:extLst>
          </p:nvPr>
        </p:nvGraphicFramePr>
        <p:xfrm>
          <a:off x="8337550" y="518160"/>
          <a:ext cx="3854450" cy="63398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149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때 적은 아이디를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때 적은 이메일 주소를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19561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회원가입 때 입력하지 않은 아이디를 입력하고 클릭하면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일치하는 회원정보가 없습니다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회원가입 때 입력하지 않은 이메일을 입력하고 클릭하면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일치하는 회원정보가 없습니다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@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빼먹었을 때 클릭하면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올바른 이메일 형식이 아닙니다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아이디와 이메일 주소를 올바르게 입력한 뒤 클릭 하면 기존 </a:t>
                      </a:r>
                      <a:r>
                        <a:rPr lang="ko-KR" altLang="en-US" sz="1100" b="0" i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입력칸과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찾기 버튼이 사라지고 이메일이 전송되었다는 문구와 홈으로 버튼이 생김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고객센터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84B84A16-8FD4-4B40-81C3-1F2BEAE97DFB}"/>
              </a:ext>
            </a:extLst>
          </p:cNvPr>
          <p:cNvSpPr/>
          <p:nvPr/>
        </p:nvSpPr>
        <p:spPr>
          <a:xfrm>
            <a:off x="5476714" y="358091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351657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84C1B77-FF30-46C5-A285-F14B82DFFF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4" r="7544"/>
          <a:stretch/>
        </p:blipFill>
        <p:spPr>
          <a:xfrm>
            <a:off x="-1" y="518159"/>
            <a:ext cx="8337550" cy="6353976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309236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309236" y="191116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309236" y="261852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457453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비밀번호 재설정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https://ridibooks.com/account/find-password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ED24347C-7FB1-4D4E-A6D5-14FEE8FD9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34595"/>
              </p:ext>
            </p:extLst>
          </p:nvPr>
        </p:nvGraphicFramePr>
        <p:xfrm>
          <a:off x="8337550" y="518160"/>
          <a:ext cx="3854450" cy="63398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53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 주소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입력한 이메일 주소가 표시됨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675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455807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6BBDD9-6CC4-4971-8FB4-77B4B2745CAC}"/>
              </a:ext>
            </a:extLst>
          </p:cNvPr>
          <p:cNvSpPr/>
          <p:nvPr/>
        </p:nvSpPr>
        <p:spPr>
          <a:xfrm>
            <a:off x="3273549" y="1890423"/>
            <a:ext cx="1613411" cy="213208"/>
          </a:xfrm>
          <a:prstGeom prst="rect">
            <a:avLst/>
          </a:prstGeom>
          <a:solidFill>
            <a:srgbClr val="EBF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rgbClr val="1B8AE5"/>
                </a:solidFill>
                <a:latin typeface="나눔고딕" pitchFamily="2" charset="-127"/>
                <a:ea typeface="나눔고딕" pitchFamily="2" charset="-127"/>
              </a:rPr>
              <a:t>이메일 주소</a:t>
            </a:r>
          </a:p>
        </p:txBody>
      </p:sp>
    </p:spTree>
    <p:extLst>
      <p:ext uri="{BB962C8B-B14F-4D97-AF65-F5344CB8AC3E}">
        <p14:creationId xmlns:p14="http://schemas.microsoft.com/office/powerpoint/2010/main" val="2960785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4EBE4BD-55C5-43C0-94C0-0105F89B47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9" r="7449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성인인증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https://ridibooks.com/account/verify-adult?return_url=%2Fbooks%2F3170013516%3F_rdt_sid%3Dhome-romance-reading-books%26_rdt_idx%3D6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3105472"/>
              </p:ext>
            </p:extLst>
          </p:nvPr>
        </p:nvGraphicFramePr>
        <p:xfrm>
          <a:off x="8337550" y="518160"/>
          <a:ext cx="3854450" cy="63398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53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안심본인인증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1100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5021485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1783501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C6CE9B51-6AD8-46F6-8C29-5E87302CE38C}"/>
              </a:ext>
            </a:extLst>
          </p:cNvPr>
          <p:cNvSpPr/>
          <p:nvPr/>
        </p:nvSpPr>
        <p:spPr>
          <a:xfrm>
            <a:off x="2225473" y="308841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4C15190-AAC9-4E81-9955-CAAA5398CAF7}"/>
              </a:ext>
            </a:extLst>
          </p:cNvPr>
          <p:cNvSpPr/>
          <p:nvPr/>
        </p:nvSpPr>
        <p:spPr>
          <a:xfrm>
            <a:off x="2225473" y="360657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078435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023530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메인 페이지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(header &amp; section)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667206"/>
              </p:ext>
            </p:extLst>
          </p:nvPr>
        </p:nvGraphicFramePr>
        <p:xfrm>
          <a:off x="8337550" y="518161"/>
          <a:ext cx="3854450" cy="63441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223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47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투명도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47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리디셀렉트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투명도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20623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검색을 할 수 있는 박스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아래에 최근 검색어 박스가 생김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글 입력 시 입력된 글과 비슷한 책 제목의 검색 결과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(6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줄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가 나옴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글 입력 시 검색 박스 오른쪽에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x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버튼이 생김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검색박스와 검색박스 목록 외 부분을 클릭하면 검색박스 목록이 사라짐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검색어 입력 후 </a:t>
                      </a:r>
                      <a:r>
                        <a:rPr lang="ko-KR" altLang="ko-KR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엔터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누르면 검색결과 페이지로 이동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돋보기 아이콘의 투명도가 사라짐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1240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회원가입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&lt;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로그인했을 때 이 곳에 캐시충전 버튼이 생김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캐시 충전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투명도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9893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로그인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&lt;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로그인했을 때 이 곳에 내 서재 버튼이 생김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내 서재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투명도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0159E2F2-DB21-4BFB-8FB4-B841FC7F9E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374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936428A0-A61F-484E-8B6A-B3A6D18B53F0}"/>
              </a:ext>
            </a:extLst>
          </p:cNvPr>
          <p:cNvSpPr/>
          <p:nvPr/>
        </p:nvSpPr>
        <p:spPr>
          <a:xfrm>
            <a:off x="1008756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0A2F6C1-ABB0-48DF-AF52-92B1312C9EA2}"/>
              </a:ext>
            </a:extLst>
          </p:cNvPr>
          <p:cNvSpPr/>
          <p:nvPr/>
        </p:nvSpPr>
        <p:spPr>
          <a:xfrm>
            <a:off x="4483100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8CAD16F-157E-4A70-B3B0-E1426DF1C211}"/>
              </a:ext>
            </a:extLst>
          </p:cNvPr>
          <p:cNvSpPr/>
          <p:nvPr/>
        </p:nvSpPr>
        <p:spPr>
          <a:xfrm>
            <a:off x="5882792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B8E4CD4-B655-4295-9E82-9C00D345C38A}"/>
              </a:ext>
            </a:extLst>
          </p:cNvPr>
          <p:cNvSpPr/>
          <p:nvPr/>
        </p:nvSpPr>
        <p:spPr>
          <a:xfrm>
            <a:off x="7118614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CFC976E-D9DE-4027-A9A3-11A1AD24AC5D}"/>
              </a:ext>
            </a:extLst>
          </p:cNvPr>
          <p:cNvSpPr/>
          <p:nvPr/>
        </p:nvSpPr>
        <p:spPr>
          <a:xfrm>
            <a:off x="1059556" y="9601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01087AD-6DEC-4668-8007-AAAE58A2F37A}"/>
              </a:ext>
            </a:extLst>
          </p:cNvPr>
          <p:cNvSpPr/>
          <p:nvPr/>
        </p:nvSpPr>
        <p:spPr>
          <a:xfrm>
            <a:off x="1608000" y="1244003"/>
            <a:ext cx="2434410" cy="196186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115DDDBE-606F-4D93-90BC-2D68A5F163B5}"/>
              </a:ext>
            </a:extLst>
          </p:cNvPr>
          <p:cNvSpPr/>
          <p:nvPr/>
        </p:nvSpPr>
        <p:spPr>
          <a:xfrm>
            <a:off x="1349587" y="3393800"/>
            <a:ext cx="5769027" cy="562503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2030431-1FAB-4814-A159-488CFF09C825}"/>
              </a:ext>
            </a:extLst>
          </p:cNvPr>
          <p:cNvGrpSpPr/>
          <p:nvPr/>
        </p:nvGrpSpPr>
        <p:grpSpPr>
          <a:xfrm>
            <a:off x="1041143" y="3480950"/>
            <a:ext cx="366855" cy="253916"/>
            <a:chOff x="5416725" y="4610235"/>
            <a:chExt cx="366855" cy="253916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849A077D-4F82-44A6-8B7E-CEBDDF279F01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E05A68D-3CDC-422A-B57C-F1B9D3917FB3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311A733F-F177-4303-88BF-BC63FB89E1D9}"/>
              </a:ext>
            </a:extLst>
          </p:cNvPr>
          <p:cNvGrpSpPr/>
          <p:nvPr/>
        </p:nvGrpSpPr>
        <p:grpSpPr>
          <a:xfrm>
            <a:off x="1011672" y="6579331"/>
            <a:ext cx="366855" cy="253916"/>
            <a:chOff x="5416725" y="4610235"/>
            <a:chExt cx="366855" cy="253916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41B1826-863F-4BEB-A829-65E5660B05F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7B8DE67-B8E1-4AA2-9941-135F352F889F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11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D45F548A-2777-448F-84AA-81F25C1BCD9D}"/>
              </a:ext>
            </a:extLst>
          </p:cNvPr>
          <p:cNvSpPr/>
          <p:nvPr/>
        </p:nvSpPr>
        <p:spPr>
          <a:xfrm>
            <a:off x="1284498" y="963297"/>
            <a:ext cx="2757912" cy="196186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17251D37-EDBB-45D2-8A1D-A8C34DD8928C}"/>
              </a:ext>
            </a:extLst>
          </p:cNvPr>
          <p:cNvSpPr/>
          <p:nvPr/>
        </p:nvSpPr>
        <p:spPr>
          <a:xfrm>
            <a:off x="1059556" y="12245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1C756432-BC92-4171-AC03-226050E968BC}"/>
              </a:ext>
            </a:extLst>
          </p:cNvPr>
          <p:cNvSpPr/>
          <p:nvPr/>
        </p:nvSpPr>
        <p:spPr>
          <a:xfrm>
            <a:off x="4082437" y="12245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BF7B5E76-E4C4-42B0-ADB9-F05CF36731DE}"/>
              </a:ext>
            </a:extLst>
          </p:cNvPr>
          <p:cNvSpPr/>
          <p:nvPr/>
        </p:nvSpPr>
        <p:spPr>
          <a:xfrm>
            <a:off x="2390757" y="221361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353B1B7-1D14-4BAF-9688-59E00EF3B656}"/>
              </a:ext>
            </a:extLst>
          </p:cNvPr>
          <p:cNvSpPr/>
          <p:nvPr/>
        </p:nvSpPr>
        <p:spPr>
          <a:xfrm>
            <a:off x="1921738" y="51815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B9583F-3C2F-4F77-98E1-F5A72F686025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일반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로맨스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판타지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만화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 bl 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페이지 디자인 구성 동일</a:t>
            </a:r>
          </a:p>
        </p:txBody>
      </p:sp>
    </p:spTree>
    <p:extLst>
      <p:ext uri="{BB962C8B-B14F-4D97-AF65-F5344CB8AC3E}">
        <p14:creationId xmlns:p14="http://schemas.microsoft.com/office/powerpoint/2010/main" val="1072709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메인 페이지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(header &amp; section)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757306"/>
              </p:ext>
            </p:extLst>
          </p:nvPr>
        </p:nvGraphicFramePr>
        <p:xfrm>
          <a:off x="8337550" y="518160"/>
          <a:ext cx="3854450" cy="63398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586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0777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단 로그인 안하고 클릭 시 로그인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아래에 밑줄이 생기고 투명도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활성화된 글자는 아래에 밑줄이 있음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437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카테고리 아이콘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카테고리 목록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10620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투명도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0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활성화된 글자는 글자색이 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#0077D9 </a:t>
                      </a:r>
                      <a:r>
                        <a:rPr lang="ko-KR" altLang="ko-KR" sz="10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바뀌고 글자 굵기가 </a:t>
                      </a:r>
                      <a:r>
                        <a:rPr lang="ko-KR" altLang="ko-KR" sz="10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두꺼워짐</a:t>
                      </a:r>
                      <a:endParaRPr lang="ko-KR" altLang="ko-KR" sz="10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14213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왼쪽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오른쪽 버튼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왼쪽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오른쪽으로 이동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(6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개씩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하나씩 움직일 때 마다 가운데에 있는 이미지 오른쪽 하단에 있는 숫자가 바뀜</a:t>
                      </a:r>
                      <a:endParaRPr lang="en-US" altLang="ko-KR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투명도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가운데 이미지 크기는 양쪽에 있는 이미지보다 커짐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437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퀵멕뉴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7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현재 시각을 실시간으로 보여줌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763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5966968"/>
                  </a:ext>
                </a:extLst>
              </a:tr>
              <a:tr h="31763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560478"/>
                  </a:ext>
                </a:extLst>
              </a:tr>
              <a:tr h="31763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3515897"/>
                  </a:ext>
                </a:extLst>
              </a:tr>
              <a:tr h="31763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234694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0159E2F2-DB21-4BFB-8FB4-B841FC7F9E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374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936428A0-A61F-484E-8B6A-B3A6D18B53F0}"/>
              </a:ext>
            </a:extLst>
          </p:cNvPr>
          <p:cNvSpPr/>
          <p:nvPr/>
        </p:nvSpPr>
        <p:spPr>
          <a:xfrm>
            <a:off x="1008756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6A15B82-4950-415E-A9F9-3F1320270D89}"/>
              </a:ext>
            </a:extLst>
          </p:cNvPr>
          <p:cNvSpPr/>
          <p:nvPr/>
        </p:nvSpPr>
        <p:spPr>
          <a:xfrm>
            <a:off x="1921738" y="51815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0A2F6C1-ABB0-48DF-AF52-92B1312C9EA2}"/>
              </a:ext>
            </a:extLst>
          </p:cNvPr>
          <p:cNvSpPr/>
          <p:nvPr/>
        </p:nvSpPr>
        <p:spPr>
          <a:xfrm>
            <a:off x="4483100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8CAD16F-157E-4A70-B3B0-E1426DF1C211}"/>
              </a:ext>
            </a:extLst>
          </p:cNvPr>
          <p:cNvSpPr/>
          <p:nvPr/>
        </p:nvSpPr>
        <p:spPr>
          <a:xfrm>
            <a:off x="5882792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B8E4CD4-B655-4295-9E82-9C00D345C38A}"/>
              </a:ext>
            </a:extLst>
          </p:cNvPr>
          <p:cNvSpPr/>
          <p:nvPr/>
        </p:nvSpPr>
        <p:spPr>
          <a:xfrm>
            <a:off x="7118614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CFC976E-D9DE-4027-A9A3-11A1AD24AC5D}"/>
              </a:ext>
            </a:extLst>
          </p:cNvPr>
          <p:cNvSpPr/>
          <p:nvPr/>
        </p:nvSpPr>
        <p:spPr>
          <a:xfrm>
            <a:off x="1059556" y="9601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01087AD-6DEC-4668-8007-AAAE58A2F37A}"/>
              </a:ext>
            </a:extLst>
          </p:cNvPr>
          <p:cNvSpPr/>
          <p:nvPr/>
        </p:nvSpPr>
        <p:spPr>
          <a:xfrm>
            <a:off x="1608000" y="1244003"/>
            <a:ext cx="2434410" cy="196186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115DDDBE-606F-4D93-90BC-2D68A5F163B5}"/>
              </a:ext>
            </a:extLst>
          </p:cNvPr>
          <p:cNvSpPr/>
          <p:nvPr/>
        </p:nvSpPr>
        <p:spPr>
          <a:xfrm>
            <a:off x="1349587" y="3393800"/>
            <a:ext cx="5769027" cy="562503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2030431-1FAB-4814-A159-488CFF09C825}"/>
              </a:ext>
            </a:extLst>
          </p:cNvPr>
          <p:cNvGrpSpPr/>
          <p:nvPr/>
        </p:nvGrpSpPr>
        <p:grpSpPr>
          <a:xfrm>
            <a:off x="1041143" y="3480950"/>
            <a:ext cx="366855" cy="253916"/>
            <a:chOff x="5416725" y="4610235"/>
            <a:chExt cx="366855" cy="253916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849A077D-4F82-44A6-8B7E-CEBDDF279F01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E05A68D-3CDC-422A-B57C-F1B9D3917FB3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311A733F-F177-4303-88BF-BC63FB89E1D9}"/>
              </a:ext>
            </a:extLst>
          </p:cNvPr>
          <p:cNvGrpSpPr/>
          <p:nvPr/>
        </p:nvGrpSpPr>
        <p:grpSpPr>
          <a:xfrm>
            <a:off x="1011672" y="6579331"/>
            <a:ext cx="366855" cy="253916"/>
            <a:chOff x="5416725" y="4610235"/>
            <a:chExt cx="366855" cy="253916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41B1826-863F-4BEB-A829-65E5660B05F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7B8DE67-B8E1-4AA2-9941-135F352F889F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11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D45F548A-2777-448F-84AA-81F25C1BCD9D}"/>
              </a:ext>
            </a:extLst>
          </p:cNvPr>
          <p:cNvSpPr/>
          <p:nvPr/>
        </p:nvSpPr>
        <p:spPr>
          <a:xfrm>
            <a:off x="1284498" y="963297"/>
            <a:ext cx="2757912" cy="196186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17251D37-EDBB-45D2-8A1D-A8C34DD8928C}"/>
              </a:ext>
            </a:extLst>
          </p:cNvPr>
          <p:cNvSpPr/>
          <p:nvPr/>
        </p:nvSpPr>
        <p:spPr>
          <a:xfrm>
            <a:off x="1059556" y="12245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1C756432-BC92-4171-AC03-226050E968BC}"/>
              </a:ext>
            </a:extLst>
          </p:cNvPr>
          <p:cNvSpPr/>
          <p:nvPr/>
        </p:nvSpPr>
        <p:spPr>
          <a:xfrm>
            <a:off x="4082437" y="12245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BF7B5E76-E4C4-42B0-ADB9-F05CF36731DE}"/>
              </a:ext>
            </a:extLst>
          </p:cNvPr>
          <p:cNvSpPr/>
          <p:nvPr/>
        </p:nvSpPr>
        <p:spPr>
          <a:xfrm>
            <a:off x="2390757" y="221361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B60104-EE2F-4D36-90CC-C5EE0E613502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일반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로맨스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판타지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만화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 bl 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페이지 디자인 구성 동일</a:t>
            </a:r>
          </a:p>
        </p:txBody>
      </p:sp>
    </p:spTree>
    <p:extLst>
      <p:ext uri="{BB962C8B-B14F-4D97-AF65-F5344CB8AC3E}">
        <p14:creationId xmlns:p14="http://schemas.microsoft.com/office/powerpoint/2010/main" val="2931621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메인 페이지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(header &amp; section)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438196"/>
              </p:ext>
            </p:extLst>
          </p:nvPr>
        </p:nvGraphicFramePr>
        <p:xfrm>
          <a:off x="8337550" y="518160"/>
          <a:ext cx="3854450" cy="63398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7127">
                <a:tc gridSpan="2"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Screen 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Dessription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611569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12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누르면 검색박스에 적은 글이 </a:t>
                      </a:r>
                      <a:r>
                        <a:rPr lang="ko-KR" altLang="ko-KR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지워짐</a:t>
                      </a:r>
                      <a:endParaRPr lang="ko-KR" altLang="ko-KR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누르면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x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버튼도 같이 </a:t>
                      </a:r>
                      <a:r>
                        <a:rPr lang="ko-KR" altLang="ko-KR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지워짐</a:t>
                      </a:r>
                      <a:endParaRPr lang="ko-KR" altLang="ko-KR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글과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x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버튼이 지워지면서 커서가 검색박스에 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429144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13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목록에 마우스를 올리면 바탕색이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f7fafc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14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해당 검색어 </a:t>
                      </a:r>
                      <a:r>
                        <a:rPr lang="ko-KR" altLang="en-US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지워짐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1474039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15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검색어 저장 켜기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박스 안에 글이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최근 검색어 내역이 없습니다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.’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전에 썼던 검색어가 저장되어 박스에 표시됨</a:t>
                      </a:r>
                    </a:p>
                    <a:p>
                      <a:pPr marL="0" algn="l" defTabSz="914400" rtl="0" eaLnBrk="1" latinLnBrk="1" hangingPunct="1"/>
                      <a:endParaRPr lang="en-US" altLang="ko-KR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검색어 저장 끄기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검색어 저장 끄기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설정되어 있습니다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.’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16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검색어 다 </a:t>
                      </a:r>
                      <a:r>
                        <a:rPr lang="ko-KR" altLang="en-US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지워짐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577812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6886593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419454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352753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601730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544798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830718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473439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61628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414062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0159E2F2-DB21-4BFB-8FB4-B841FC7F9E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374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936428A0-A61F-484E-8B6A-B3A6D18B53F0}"/>
              </a:ext>
            </a:extLst>
          </p:cNvPr>
          <p:cNvSpPr/>
          <p:nvPr/>
        </p:nvSpPr>
        <p:spPr>
          <a:xfrm>
            <a:off x="1008756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6A15B82-4950-415E-A9F9-3F1320270D89}"/>
              </a:ext>
            </a:extLst>
          </p:cNvPr>
          <p:cNvSpPr/>
          <p:nvPr/>
        </p:nvSpPr>
        <p:spPr>
          <a:xfrm>
            <a:off x="1921738" y="51815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0A2F6C1-ABB0-48DF-AF52-92B1312C9EA2}"/>
              </a:ext>
            </a:extLst>
          </p:cNvPr>
          <p:cNvSpPr/>
          <p:nvPr/>
        </p:nvSpPr>
        <p:spPr>
          <a:xfrm>
            <a:off x="4483100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8CAD16F-157E-4A70-B3B0-E1426DF1C211}"/>
              </a:ext>
            </a:extLst>
          </p:cNvPr>
          <p:cNvSpPr/>
          <p:nvPr/>
        </p:nvSpPr>
        <p:spPr>
          <a:xfrm>
            <a:off x="5882792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B8E4CD4-B655-4295-9E82-9C00D345C38A}"/>
              </a:ext>
            </a:extLst>
          </p:cNvPr>
          <p:cNvSpPr/>
          <p:nvPr/>
        </p:nvSpPr>
        <p:spPr>
          <a:xfrm>
            <a:off x="7118614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CFC976E-D9DE-4027-A9A3-11A1AD24AC5D}"/>
              </a:ext>
            </a:extLst>
          </p:cNvPr>
          <p:cNvSpPr/>
          <p:nvPr/>
        </p:nvSpPr>
        <p:spPr>
          <a:xfrm>
            <a:off x="1059556" y="9601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01087AD-6DEC-4668-8007-AAAE58A2F37A}"/>
              </a:ext>
            </a:extLst>
          </p:cNvPr>
          <p:cNvSpPr/>
          <p:nvPr/>
        </p:nvSpPr>
        <p:spPr>
          <a:xfrm>
            <a:off x="1608000" y="1244003"/>
            <a:ext cx="2434410" cy="196186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115DDDBE-606F-4D93-90BC-2D68A5F163B5}"/>
              </a:ext>
            </a:extLst>
          </p:cNvPr>
          <p:cNvSpPr/>
          <p:nvPr/>
        </p:nvSpPr>
        <p:spPr>
          <a:xfrm>
            <a:off x="1349587" y="3393800"/>
            <a:ext cx="5769027" cy="562503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2030431-1FAB-4814-A159-488CFF09C825}"/>
              </a:ext>
            </a:extLst>
          </p:cNvPr>
          <p:cNvGrpSpPr/>
          <p:nvPr/>
        </p:nvGrpSpPr>
        <p:grpSpPr>
          <a:xfrm>
            <a:off x="1041143" y="3480950"/>
            <a:ext cx="366855" cy="253916"/>
            <a:chOff x="5416725" y="4610235"/>
            <a:chExt cx="366855" cy="253916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849A077D-4F82-44A6-8B7E-CEBDDF279F01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E05A68D-3CDC-422A-B57C-F1B9D3917FB3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311A733F-F177-4303-88BF-BC63FB89E1D9}"/>
              </a:ext>
            </a:extLst>
          </p:cNvPr>
          <p:cNvGrpSpPr/>
          <p:nvPr/>
        </p:nvGrpSpPr>
        <p:grpSpPr>
          <a:xfrm>
            <a:off x="1011672" y="6579331"/>
            <a:ext cx="366855" cy="253916"/>
            <a:chOff x="5416725" y="4610235"/>
            <a:chExt cx="366855" cy="253916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41B1826-863F-4BEB-A829-65E5660B05F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7B8DE67-B8E1-4AA2-9941-135F352F889F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11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D45F548A-2777-448F-84AA-81F25C1BCD9D}"/>
              </a:ext>
            </a:extLst>
          </p:cNvPr>
          <p:cNvSpPr/>
          <p:nvPr/>
        </p:nvSpPr>
        <p:spPr>
          <a:xfrm>
            <a:off x="1284498" y="963297"/>
            <a:ext cx="2757912" cy="196186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17251D37-EDBB-45D2-8A1D-A8C34DD8928C}"/>
              </a:ext>
            </a:extLst>
          </p:cNvPr>
          <p:cNvSpPr/>
          <p:nvPr/>
        </p:nvSpPr>
        <p:spPr>
          <a:xfrm>
            <a:off x="1059556" y="12245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1C756432-BC92-4171-AC03-226050E968BC}"/>
              </a:ext>
            </a:extLst>
          </p:cNvPr>
          <p:cNvSpPr/>
          <p:nvPr/>
        </p:nvSpPr>
        <p:spPr>
          <a:xfrm>
            <a:off x="4082437" y="12245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BF7B5E76-E4C4-42B0-ADB9-F05CF36731DE}"/>
              </a:ext>
            </a:extLst>
          </p:cNvPr>
          <p:cNvSpPr/>
          <p:nvPr/>
        </p:nvSpPr>
        <p:spPr>
          <a:xfrm>
            <a:off x="2390757" y="221361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56DE306C-B41C-4A6F-B9AA-9738BE9B5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988" y="609907"/>
            <a:ext cx="2348154" cy="1091061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DDD9A6FD-DB6F-4F15-A7B8-3D618D191621}"/>
              </a:ext>
            </a:extLst>
          </p:cNvPr>
          <p:cNvGrpSpPr/>
          <p:nvPr/>
        </p:nvGrpSpPr>
        <p:grpSpPr>
          <a:xfrm>
            <a:off x="3985347" y="1041105"/>
            <a:ext cx="366855" cy="253916"/>
            <a:chOff x="5416725" y="4610235"/>
            <a:chExt cx="366855" cy="25391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7EC0C295-FF29-4930-8E8C-B8A4BCE13AD6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D885B7D-9B9B-4895-A906-0C8FFEB9263E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13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ECCF3B7-2BE8-460D-AFE1-8E2C5455F132}"/>
              </a:ext>
            </a:extLst>
          </p:cNvPr>
          <p:cNvGrpSpPr/>
          <p:nvPr/>
        </p:nvGrpSpPr>
        <p:grpSpPr>
          <a:xfrm>
            <a:off x="3462633" y="1397751"/>
            <a:ext cx="366855" cy="253916"/>
            <a:chOff x="5416725" y="4610235"/>
            <a:chExt cx="366855" cy="253916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3F4C42E-68B9-46F5-B3B6-3D78AEEB3CB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F034F55-75E1-4E64-8B6C-ABC014433E48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15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EBA56A9-1B1A-44B0-B314-E50122106E19}"/>
              </a:ext>
            </a:extLst>
          </p:cNvPr>
          <p:cNvGrpSpPr/>
          <p:nvPr/>
        </p:nvGrpSpPr>
        <p:grpSpPr>
          <a:xfrm>
            <a:off x="4936964" y="1397751"/>
            <a:ext cx="366855" cy="253916"/>
            <a:chOff x="5416725" y="4610235"/>
            <a:chExt cx="366855" cy="25391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7AA65063-9D40-4955-B0BC-22C2EBFC4DEA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8CC0EF9-284B-4F6B-9F3C-6147F905BBE9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16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E871F5F-8B33-41FC-AEAC-EDF8346A6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5929" y="681285"/>
            <a:ext cx="140757" cy="146171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28964239-8805-4020-8253-B0AFCC59785E}"/>
              </a:ext>
            </a:extLst>
          </p:cNvPr>
          <p:cNvGrpSpPr/>
          <p:nvPr/>
        </p:nvGrpSpPr>
        <p:grpSpPr>
          <a:xfrm>
            <a:off x="4714969" y="634750"/>
            <a:ext cx="366855" cy="253916"/>
            <a:chOff x="5416725" y="4610235"/>
            <a:chExt cx="366855" cy="253916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6B00E7D6-C1C5-46A0-AB69-849FCA7598CD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0DF2A1-C793-4E65-ACF5-83B9A057E36B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12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73087B0-8702-45B1-8BD2-A24B25FE2502}"/>
              </a:ext>
            </a:extLst>
          </p:cNvPr>
          <p:cNvGrpSpPr/>
          <p:nvPr/>
        </p:nvGrpSpPr>
        <p:grpSpPr>
          <a:xfrm>
            <a:off x="4980993" y="1144724"/>
            <a:ext cx="366855" cy="253916"/>
            <a:chOff x="5416725" y="4610235"/>
            <a:chExt cx="366855" cy="253916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C248B275-4D87-423F-8E70-B01BC29F06E8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D0A91FB-2A31-47B4-BD1F-84B8BB281762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14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AA51A10-5920-4AD8-A82D-0B5094324530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일반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로맨스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판타지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만화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 bl 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페이지 디자인 구성 동일</a:t>
            </a:r>
          </a:p>
        </p:txBody>
      </p:sp>
    </p:spTree>
    <p:extLst>
      <p:ext uri="{BB962C8B-B14F-4D97-AF65-F5344CB8AC3E}">
        <p14:creationId xmlns:p14="http://schemas.microsoft.com/office/powerpoint/2010/main" val="1852925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66AECEF-A918-4211-BBB1-52F3C8FC51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26" b="36748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15EBB41-1AEE-4B9D-8BDC-1434A7595E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787"/>
          <a:stretch/>
        </p:blipFill>
        <p:spPr>
          <a:xfrm>
            <a:off x="834837" y="518156"/>
            <a:ext cx="6667876" cy="2283996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8350563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메인 페이지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(section)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1799794"/>
              </p:ext>
            </p:extLst>
          </p:nvPr>
        </p:nvGraphicFramePr>
        <p:xfrm>
          <a:off x="8337550" y="518160"/>
          <a:ext cx="3854450" cy="63398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482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435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카테고리의 키워드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로맨스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판타지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만화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bl)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435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내용 관한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로맨스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판타지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만화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bl)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435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베스트셀러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베스트셀러 외 다른 제목들도 똑같이 동작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9184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왼쪽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오른쪽 버튼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왼쪽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오른쪽으로 이동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(6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개씩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투명도 생김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949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이미지의 밝기가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어두워짐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i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모든 책 이미지 다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저자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</a:tbl>
          </a:graphicData>
        </a:graphic>
      </p:graphicFrame>
      <p:sp>
        <p:nvSpPr>
          <p:cNvPr id="9" name="타원 8">
            <a:extLst>
              <a:ext uri="{FF2B5EF4-FFF2-40B4-BE49-F238E27FC236}">
                <a16:creationId xmlns:a16="http://schemas.microsoft.com/office/drawing/2014/main" id="{08FD3ED2-A6BC-4A1C-B6FF-6BBBA80CDF61}"/>
              </a:ext>
            </a:extLst>
          </p:cNvPr>
          <p:cNvSpPr/>
          <p:nvPr/>
        </p:nvSpPr>
        <p:spPr>
          <a:xfrm>
            <a:off x="2367433" y="72166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643BA60-DEB9-4EB1-90E0-DD0098CF6DD9}"/>
              </a:ext>
            </a:extLst>
          </p:cNvPr>
          <p:cNvSpPr/>
          <p:nvPr/>
        </p:nvSpPr>
        <p:spPr>
          <a:xfrm>
            <a:off x="1219353" y="147858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2ADB940-D8F2-42D8-B2A3-0D3EB5373C7A}"/>
              </a:ext>
            </a:extLst>
          </p:cNvPr>
          <p:cNvSpPr/>
          <p:nvPr/>
        </p:nvSpPr>
        <p:spPr>
          <a:xfrm>
            <a:off x="855158" y="347487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B0240BB-BDED-404A-A635-440705B33646}"/>
              </a:ext>
            </a:extLst>
          </p:cNvPr>
          <p:cNvSpPr/>
          <p:nvPr/>
        </p:nvSpPr>
        <p:spPr>
          <a:xfrm>
            <a:off x="2021993" y="254330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9F8321B-10F3-4245-89F0-A4AB8DB00459}"/>
              </a:ext>
            </a:extLst>
          </p:cNvPr>
          <p:cNvSpPr/>
          <p:nvPr/>
        </p:nvSpPr>
        <p:spPr>
          <a:xfrm>
            <a:off x="2199945" y="383009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B732F1A-497E-4C13-9D4D-F305A9DAE820}"/>
              </a:ext>
            </a:extLst>
          </p:cNvPr>
          <p:cNvSpPr/>
          <p:nvPr/>
        </p:nvSpPr>
        <p:spPr>
          <a:xfrm>
            <a:off x="2362279" y="550888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5F51275-BDBB-4BC4-ACB0-BA276976B902}"/>
              </a:ext>
            </a:extLst>
          </p:cNvPr>
          <p:cNvSpPr/>
          <p:nvPr/>
        </p:nvSpPr>
        <p:spPr>
          <a:xfrm>
            <a:off x="1219353" y="440678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481203-CF6B-4DF9-AFEB-B4508CD7AF8D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일반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로맨스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판타지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만화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 bl 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페이지 디자인 구성 동일</a:t>
            </a:r>
          </a:p>
        </p:txBody>
      </p:sp>
    </p:spTree>
    <p:extLst>
      <p:ext uri="{BB962C8B-B14F-4D97-AF65-F5344CB8AC3E}">
        <p14:creationId xmlns:p14="http://schemas.microsoft.com/office/powerpoint/2010/main" val="2868599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2645786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메인 페이지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(footer)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461622"/>
              </p:ext>
            </p:extLst>
          </p:nvPr>
        </p:nvGraphicFramePr>
        <p:xfrm>
          <a:off x="8337550" y="518160"/>
          <a:ext cx="3854450" cy="63398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66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828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  <a:p>
                      <a:pPr algn="ctr" latinLnBrk="1"/>
                      <a:r>
                        <a:rPr lang="en-US" altLang="ko-KR" sz="8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8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노란박스</a:t>
                      </a:r>
                      <a:r>
                        <a:rPr lang="en-US" altLang="ko-KR" sz="8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8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각각 페이지로 이동</a:t>
                      </a:r>
                      <a:b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글자색에 투명도 생김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828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아무런 변화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글자색에 투명도 생김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DF327375-CFC9-45D9-BDD9-2268AEE9C0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344" b="-591"/>
          <a:stretch/>
        </p:blipFill>
        <p:spPr>
          <a:xfrm>
            <a:off x="0" y="518160"/>
            <a:ext cx="8337550" cy="6464105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B9177F3B-3514-4780-A5F7-7EEE6BF1D578}"/>
              </a:ext>
            </a:extLst>
          </p:cNvPr>
          <p:cNvSpPr/>
          <p:nvPr/>
        </p:nvSpPr>
        <p:spPr>
          <a:xfrm>
            <a:off x="966084" y="532414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A49E33A-10C1-4A55-A96F-8FD554D2355F}"/>
              </a:ext>
            </a:extLst>
          </p:cNvPr>
          <p:cNvSpPr/>
          <p:nvPr/>
        </p:nvSpPr>
        <p:spPr>
          <a:xfrm>
            <a:off x="966084" y="633984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394AB74-6375-449B-B0EC-58943DFBFCDD}"/>
              </a:ext>
            </a:extLst>
          </p:cNvPr>
          <p:cNvSpPr/>
          <p:nvPr/>
        </p:nvSpPr>
        <p:spPr>
          <a:xfrm>
            <a:off x="1221964" y="5324147"/>
            <a:ext cx="4770404" cy="845005"/>
          </a:xfrm>
          <a:prstGeom prst="roundRect">
            <a:avLst>
              <a:gd name="adj" fmla="val 3392"/>
            </a:avLst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B644EE7-4D8A-45B7-AD29-E9D1C3B78937}"/>
              </a:ext>
            </a:extLst>
          </p:cNvPr>
          <p:cNvSpPr/>
          <p:nvPr/>
        </p:nvSpPr>
        <p:spPr>
          <a:xfrm>
            <a:off x="1871472" y="6553048"/>
            <a:ext cx="1982979" cy="209294"/>
          </a:xfrm>
          <a:prstGeom prst="roundRect">
            <a:avLst>
              <a:gd name="adj" fmla="val 7053"/>
            </a:avLst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9EF05A-59D7-4120-AAE5-1160FF53CEA5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일반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로맨스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판타지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만화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 bl 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페이지 디자인 구성 동일</a:t>
            </a:r>
          </a:p>
        </p:txBody>
      </p:sp>
    </p:spTree>
    <p:extLst>
      <p:ext uri="{BB962C8B-B14F-4D97-AF65-F5344CB8AC3E}">
        <p14:creationId xmlns:p14="http://schemas.microsoft.com/office/powerpoint/2010/main" val="3434983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997C3B7-4269-4FA1-B50F-0B91B967F5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7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3271140" y="59433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3271140" y="424383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3271140" y="481375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88F6B8-4D0C-4FE9-9084-84F01B60CD95}"/>
              </a:ext>
            </a:extLst>
          </p:cNvPr>
          <p:cNvSpPr/>
          <p:nvPr/>
        </p:nvSpPr>
        <p:spPr>
          <a:xfrm>
            <a:off x="3271140" y="540197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7043075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회원가입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https://ridibooks.com/account/signup?return_url=https%3A%2F%2Fridibooks.com%2F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D6B22AC9-42B5-4417-B7C3-14C7368FEA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793650"/>
              </p:ext>
            </p:extLst>
          </p:nvPr>
        </p:nvGraphicFramePr>
        <p:xfrm>
          <a:off x="8337550" y="518161"/>
          <a:ext cx="3854450" cy="6339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82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회원가입 정보입력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로그인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7627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세 미만 회원가입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색 바뀜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33078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E4D2801-61FC-4983-A953-D302627561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8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269690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내 서재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https://library.ridibooks.com/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838833"/>
              </p:ext>
            </p:extLst>
          </p:nvPr>
        </p:nvGraphicFramePr>
        <p:xfrm>
          <a:off x="8337550" y="518161"/>
          <a:ext cx="3854450" cy="6339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871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204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204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리디셀렉트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11346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메뉴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(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내 서재 의견 보내기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.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독서노트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내 리뷰관리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모든 책 목록 다운로드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로그아웃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)</a:t>
                      </a: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클릭 시 아이콘에 색이 </a:t>
                      </a:r>
                      <a:r>
                        <a:rPr lang="ko-KR" altLang="en-US" sz="1100" b="0" i="0" dirty="0" err="1">
                          <a:latin typeface="나눔고딕" pitchFamily="2" charset="-127"/>
                          <a:ea typeface="나눔고딕" pitchFamily="2" charset="-127"/>
                        </a:rPr>
                        <a:t>입혀짐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7887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클릭 시 각 메뉴로 이동</a:t>
                      </a:r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마우스 올리면 색 바뀜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25215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검색을 할 수 있는 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검색어를 입력한 뒤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엔터를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누르면 검색결과가 나옴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일치한 검색결과가 없으면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‘’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대한 검색 결과가 없습니다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나옴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일치한 검색결과가 있으면 검색어와 일치한 제목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저자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출판사의 책이 나오고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검색창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오른쪽에 체크표시와 취소버튼이 생김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검색창에 검색어를 입력하면 테두리색이 바뀌고 옆에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x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버튼이 생김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x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버튼 클릭 시 입력했던 검색어를 지움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6146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책의 구매방식과 카테고리 필터를 지정할 수 있는 아이콘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필터 목록 팝업창이 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204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7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책을 선택할 수 있도록 함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6144A69A-012A-4C5E-B480-365D9BDC3A39}"/>
              </a:ext>
            </a:extLst>
          </p:cNvPr>
          <p:cNvSpPr/>
          <p:nvPr/>
        </p:nvSpPr>
        <p:spPr>
          <a:xfrm>
            <a:off x="5712836" y="6561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9B14F41-8AD4-4E85-ACCE-1B23E1CB26E7}"/>
              </a:ext>
            </a:extLst>
          </p:cNvPr>
          <p:cNvSpPr/>
          <p:nvPr/>
        </p:nvSpPr>
        <p:spPr>
          <a:xfrm>
            <a:off x="6918589" y="46226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B6F2713-6916-4985-93E1-0B3A04B915F5}"/>
              </a:ext>
            </a:extLst>
          </p:cNvPr>
          <p:cNvSpPr/>
          <p:nvPr/>
        </p:nvSpPr>
        <p:spPr>
          <a:xfrm>
            <a:off x="7363597" y="46226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11E54B2-0A87-4A03-AFAF-DCEF2C1B9354}"/>
              </a:ext>
            </a:extLst>
          </p:cNvPr>
          <p:cNvSpPr/>
          <p:nvPr/>
        </p:nvSpPr>
        <p:spPr>
          <a:xfrm>
            <a:off x="6994266" y="12649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5E97558-4350-4D5E-BB9E-4916AA842DD2}"/>
              </a:ext>
            </a:extLst>
          </p:cNvPr>
          <p:cNvSpPr/>
          <p:nvPr/>
        </p:nvSpPr>
        <p:spPr>
          <a:xfrm>
            <a:off x="7363597" y="12649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E07A9BE-77DB-49E0-A426-87D57DCFD57B}"/>
              </a:ext>
            </a:extLst>
          </p:cNvPr>
          <p:cNvSpPr/>
          <p:nvPr/>
        </p:nvSpPr>
        <p:spPr>
          <a:xfrm>
            <a:off x="6596393" y="12649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A178FB1-C0E9-4232-B46D-AFE9C0367E1B}"/>
              </a:ext>
            </a:extLst>
          </p:cNvPr>
          <p:cNvSpPr/>
          <p:nvPr/>
        </p:nvSpPr>
        <p:spPr>
          <a:xfrm>
            <a:off x="522643" y="115830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9B9CE4F-BA66-4183-A30E-8208590836AC}"/>
              </a:ext>
            </a:extLst>
          </p:cNvPr>
          <p:cNvSpPr/>
          <p:nvPr/>
        </p:nvSpPr>
        <p:spPr>
          <a:xfrm>
            <a:off x="522643" y="151898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789109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E4D2801-61FC-4983-A953-D302627561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8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내 서재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https://library.ridibooks.com/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949925"/>
              </p:ext>
            </p:extLst>
          </p:nvPr>
        </p:nvGraphicFramePr>
        <p:xfrm>
          <a:off x="8337550" y="518160"/>
          <a:ext cx="3854450" cy="6339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256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4424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8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보기방식을 선택하는 아이콘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클릭 시 보기방식 목록 팝업창이 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4424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9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고객센터 페이지로 이동</a:t>
                      </a:r>
                    </a:p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210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10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마이리디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페이지 중 독서노트로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4424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고객센터 페이지 문의등록으로 이동</a:t>
                      </a:r>
                    </a:p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210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엑셀파일이 다운됨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4424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로그아웃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상태입니다는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문구와 로그인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회원가입 버튼이 생김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083606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422949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582547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402687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637416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749979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6144A69A-012A-4C5E-B480-365D9BDC3A39}"/>
              </a:ext>
            </a:extLst>
          </p:cNvPr>
          <p:cNvSpPr/>
          <p:nvPr/>
        </p:nvSpPr>
        <p:spPr>
          <a:xfrm>
            <a:off x="5712836" y="6561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9B14F41-8AD4-4E85-ACCE-1B23E1CB26E7}"/>
              </a:ext>
            </a:extLst>
          </p:cNvPr>
          <p:cNvSpPr/>
          <p:nvPr/>
        </p:nvSpPr>
        <p:spPr>
          <a:xfrm>
            <a:off x="6918589" y="46226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B6F2713-6916-4985-93E1-0B3A04B915F5}"/>
              </a:ext>
            </a:extLst>
          </p:cNvPr>
          <p:cNvSpPr/>
          <p:nvPr/>
        </p:nvSpPr>
        <p:spPr>
          <a:xfrm>
            <a:off x="7363597" y="46226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11E54B2-0A87-4A03-AFAF-DCEF2C1B9354}"/>
              </a:ext>
            </a:extLst>
          </p:cNvPr>
          <p:cNvSpPr/>
          <p:nvPr/>
        </p:nvSpPr>
        <p:spPr>
          <a:xfrm>
            <a:off x="6994266" y="12649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5E97558-4350-4D5E-BB9E-4916AA842DD2}"/>
              </a:ext>
            </a:extLst>
          </p:cNvPr>
          <p:cNvSpPr/>
          <p:nvPr/>
        </p:nvSpPr>
        <p:spPr>
          <a:xfrm>
            <a:off x="7363597" y="12649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E07A9BE-77DB-49E0-A426-87D57DCFD57B}"/>
              </a:ext>
            </a:extLst>
          </p:cNvPr>
          <p:cNvSpPr/>
          <p:nvPr/>
        </p:nvSpPr>
        <p:spPr>
          <a:xfrm>
            <a:off x="6596393" y="12649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A178FB1-C0E9-4232-B46D-AFE9C0367E1B}"/>
              </a:ext>
            </a:extLst>
          </p:cNvPr>
          <p:cNvSpPr/>
          <p:nvPr/>
        </p:nvSpPr>
        <p:spPr>
          <a:xfrm>
            <a:off x="522643" y="115830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9B9CE4F-BA66-4183-A30E-8208590836AC}"/>
              </a:ext>
            </a:extLst>
          </p:cNvPr>
          <p:cNvSpPr/>
          <p:nvPr/>
        </p:nvSpPr>
        <p:spPr>
          <a:xfrm>
            <a:off x="522643" y="151898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D9CF20F-7058-45F8-9641-A5EF303CE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2123521"/>
            <a:ext cx="1873562" cy="249808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76F1A02E-1AF1-44FC-ACFF-BE2FB90FFD82}"/>
              </a:ext>
            </a:extLst>
          </p:cNvPr>
          <p:cNvSpPr/>
          <p:nvPr/>
        </p:nvSpPr>
        <p:spPr>
          <a:xfrm>
            <a:off x="5905724" y="224551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3FA0C1D-BD9A-44CA-A8B6-5E330FEA52E0}"/>
              </a:ext>
            </a:extLst>
          </p:cNvPr>
          <p:cNvGrpSpPr/>
          <p:nvPr/>
        </p:nvGrpSpPr>
        <p:grpSpPr>
          <a:xfrm>
            <a:off x="5849220" y="2815090"/>
            <a:ext cx="366855" cy="253916"/>
            <a:chOff x="5416725" y="4610235"/>
            <a:chExt cx="366855" cy="253916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D133052-AA03-4321-AB87-EA032F955D33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2AF5241-5266-4B9C-873F-418AD93C772A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6B3348D-5158-4BF8-9CFC-A627E48B3A3C}"/>
              </a:ext>
            </a:extLst>
          </p:cNvPr>
          <p:cNvGrpSpPr/>
          <p:nvPr/>
        </p:nvGrpSpPr>
        <p:grpSpPr>
          <a:xfrm>
            <a:off x="5849220" y="3245604"/>
            <a:ext cx="366855" cy="253916"/>
            <a:chOff x="5416725" y="4610235"/>
            <a:chExt cx="366855" cy="25391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73EF647-2E3A-460B-9A3D-D26E1BD18CB3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1C95581-C8A4-463C-9E60-89AD0767F018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11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982DC8F-823D-464A-84A7-61497AE81BCC}"/>
              </a:ext>
            </a:extLst>
          </p:cNvPr>
          <p:cNvGrpSpPr/>
          <p:nvPr/>
        </p:nvGrpSpPr>
        <p:grpSpPr>
          <a:xfrm>
            <a:off x="5849220" y="3779811"/>
            <a:ext cx="366855" cy="253916"/>
            <a:chOff x="5416725" y="4610235"/>
            <a:chExt cx="366855" cy="25391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E73385AD-8D92-4468-B6F2-3E21EB8B5EEA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5F87A50-689E-40B3-8C02-4262176EDDA7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12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6C4EABF-167D-4DC8-B3B1-423D0A324FC2}"/>
              </a:ext>
            </a:extLst>
          </p:cNvPr>
          <p:cNvGrpSpPr/>
          <p:nvPr/>
        </p:nvGrpSpPr>
        <p:grpSpPr>
          <a:xfrm>
            <a:off x="5849220" y="4282334"/>
            <a:ext cx="366855" cy="253916"/>
            <a:chOff x="5416725" y="4610235"/>
            <a:chExt cx="366855" cy="253916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93B38BE8-41F4-4F96-87CF-EB65B3691B2B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D63A4D4-7A0A-4029-9649-179B82BE8A80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13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0630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640C121-A53E-4BCC-8803-DB0F06881F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842"/>
          <a:stretch/>
        </p:blipFill>
        <p:spPr>
          <a:xfrm>
            <a:off x="-1" y="518158"/>
            <a:ext cx="8337549" cy="6339840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99842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내 서재 페이지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https://library.ridibooks.com/books/79424/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894819"/>
              </p:ext>
            </p:extLst>
          </p:nvPr>
        </p:nvGraphicFramePr>
        <p:xfrm>
          <a:off x="8337550" y="518160"/>
          <a:ext cx="3854450" cy="63398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214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내 서재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493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이 시리즈를 전체 다운로드 하겠습니까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?’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&lt;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팝업창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&gt;</a:t>
                      </a:r>
                    </a:p>
                    <a:p>
                      <a:pPr algn="l"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다운로드 누르면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리디북스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뷰어 내 구매 목록에서 다운로드해주세요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팝업창이 뜸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취소 누르면 팝업창은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사라라짐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안보였던 내용 다 보임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2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클릭 시 책 정렬을 선택하는 목록의 팝업창이 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책 선택할 수 있음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6144A69A-012A-4C5E-B480-365D9BDC3A39}"/>
              </a:ext>
            </a:extLst>
          </p:cNvPr>
          <p:cNvSpPr/>
          <p:nvPr/>
        </p:nvSpPr>
        <p:spPr>
          <a:xfrm>
            <a:off x="920516" y="108194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9B14F41-8AD4-4E85-ACCE-1B23E1CB26E7}"/>
              </a:ext>
            </a:extLst>
          </p:cNvPr>
          <p:cNvSpPr/>
          <p:nvPr/>
        </p:nvSpPr>
        <p:spPr>
          <a:xfrm>
            <a:off x="3809629" y="327145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B6F2713-6916-4985-93E1-0B3A04B915F5}"/>
              </a:ext>
            </a:extLst>
          </p:cNvPr>
          <p:cNvSpPr/>
          <p:nvPr/>
        </p:nvSpPr>
        <p:spPr>
          <a:xfrm>
            <a:off x="6096000" y="60401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A178FB1-C0E9-4232-B46D-AFE9C0367E1B}"/>
              </a:ext>
            </a:extLst>
          </p:cNvPr>
          <p:cNvSpPr/>
          <p:nvPr/>
        </p:nvSpPr>
        <p:spPr>
          <a:xfrm>
            <a:off x="1027120" y="645662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435B-79CD-42E3-966F-B392E643108D}"/>
              </a:ext>
            </a:extLst>
          </p:cNvPr>
          <p:cNvSpPr/>
          <p:nvPr/>
        </p:nvSpPr>
        <p:spPr>
          <a:xfrm>
            <a:off x="7207474" y="645662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873102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984191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알림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https://ridibooks.com/notification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819271"/>
              </p:ext>
            </p:extLst>
          </p:nvPr>
        </p:nvGraphicFramePr>
        <p:xfrm>
          <a:off x="8337550" y="518160"/>
          <a:ext cx="3854450" cy="63398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847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946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이벤트 페이지 중 이벤트 내용 페이지로 이동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알림 목록에 마우스를 올리면 바탕색이 바뀜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759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책 소개 페이지로 이동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알림 목록에 마우스를 올리면 바탕색이 바뀜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7759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선물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아이콘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마이리디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페이지로 이동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알림 목록에 마우스를 올리면 바탕색이 바뀜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DF327375-CFC9-45D9-BDD9-2268AEE9C0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344" b="-591"/>
          <a:stretch/>
        </p:blipFill>
        <p:spPr>
          <a:xfrm>
            <a:off x="0" y="518160"/>
            <a:ext cx="8337550" cy="6464105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67ABAC52-AB96-4775-A491-2E96DDD747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" b="47746"/>
          <a:stretch/>
        </p:blipFill>
        <p:spPr>
          <a:xfrm>
            <a:off x="0" y="518161"/>
            <a:ext cx="8337550" cy="6339841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75C9A972-3A1A-49E1-A1AD-BDC4B1DB9437}"/>
              </a:ext>
            </a:extLst>
          </p:cNvPr>
          <p:cNvSpPr/>
          <p:nvPr/>
        </p:nvSpPr>
        <p:spPr>
          <a:xfrm>
            <a:off x="4483100" y="210342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7743270-7436-4310-B895-F8FCD03DD444}"/>
              </a:ext>
            </a:extLst>
          </p:cNvPr>
          <p:cNvSpPr/>
          <p:nvPr/>
        </p:nvSpPr>
        <p:spPr>
          <a:xfrm>
            <a:off x="4483100" y="555649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859557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모니터이(가) 표시된 사진&#10;&#10;자동 생성된 설명">
            <a:extLst>
              <a:ext uri="{FF2B5EF4-FFF2-40B4-BE49-F238E27FC236}">
                <a16:creationId xmlns:a16="http://schemas.microsoft.com/office/drawing/2014/main" id="{085AD959-F85B-4E53-BEB5-591D8E0EE7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295"/>
          <a:stretch/>
        </p:blipFill>
        <p:spPr>
          <a:xfrm>
            <a:off x="0" y="529780"/>
            <a:ext cx="8337550" cy="6339841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33608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카트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https://ridibooks.com/cart/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627510"/>
              </p:ext>
            </p:extLst>
          </p:nvPr>
        </p:nvGraphicFramePr>
        <p:xfrm>
          <a:off x="8337550" y="518160"/>
          <a:ext cx="3854450" cy="6339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355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53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아이콘 옆에 있는 숫자는 카트에 담긴 목록 개수임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4341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 구매 가능한 책 목록과 대여 가능한 책 목록을 보여줌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21396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전체선택 클릭 시 전체선택 체크와 하위 체크들이 다 선택됨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개별선택도 가능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글자색은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바뀌고 도형의 테두리색은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#808991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 된 글자는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#303538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색이 되고 도형 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#1f8ce6,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테두리색은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바뀌고 도형 안에 체크 아이콘이 생김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전체 선택이나 책 클릭 시 책 부분들에 체크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위와 같은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가 되고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#ebf6ff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전체 선택을 누르면 책 전체 다 효과가 적용됨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ko-KR" sz="1100" b="0" i="0" kern="12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28218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선택된 책이 없을 때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선택위시리스트로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이동을 클릭하면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이동할 책을 선택해주세요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팝업창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이미 위시에 담긴 책을 클릭하고 위시리스트 이동 및 선택 위시리스트 이동을 클릭하면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이미 위시리스트에 담긴 책입니다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팝업창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latinLnBrk="1"/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위시에 담기지 않은 책을 클릭하면 목록에 책이 사라지고 위시리스트로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옮겨짐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삭제를 누르면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책을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삭제하시겠습니까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?’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라는 경고창이 뜸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여기서 확인을 누르면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카트에서 삭제되었습니다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팝업창이 뜨고 목록에서 사라고 나머지 목록만 보여줌</a:t>
                      </a:r>
                    </a:p>
                    <a:p>
                      <a:pPr latinLnBrk="1"/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5316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5B0C528-004B-4A83-B4DC-08D60C123CAC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금액 빼고 위시리스트와 똑같은 디자인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51AE9F8-9C22-4CC6-822E-FFB31BD886E2}"/>
              </a:ext>
            </a:extLst>
          </p:cNvPr>
          <p:cNvSpPr/>
          <p:nvPr/>
        </p:nvSpPr>
        <p:spPr>
          <a:xfrm>
            <a:off x="2553076" y="202214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F0D69B-B4CF-4B5C-9CBF-24CE36EBC930}"/>
              </a:ext>
            </a:extLst>
          </p:cNvPr>
          <p:cNvSpPr/>
          <p:nvPr/>
        </p:nvSpPr>
        <p:spPr>
          <a:xfrm>
            <a:off x="277236" y="24387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8637B47-4617-4EFD-8173-F2D2E3CFD368}"/>
              </a:ext>
            </a:extLst>
          </p:cNvPr>
          <p:cNvSpPr/>
          <p:nvPr/>
        </p:nvSpPr>
        <p:spPr>
          <a:xfrm>
            <a:off x="3376036" y="24387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5372B57-276E-4A2D-903B-F242D00EB80B}"/>
              </a:ext>
            </a:extLst>
          </p:cNvPr>
          <p:cNvSpPr/>
          <p:nvPr/>
        </p:nvSpPr>
        <p:spPr>
          <a:xfrm>
            <a:off x="1826300" y="368807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2EF58E0-4D2E-4DC0-87DA-8B2E2C96485A}"/>
              </a:ext>
            </a:extLst>
          </p:cNvPr>
          <p:cNvSpPr/>
          <p:nvPr/>
        </p:nvSpPr>
        <p:spPr>
          <a:xfrm>
            <a:off x="2589172" y="368807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FFB4C36-A307-4C07-A802-6FDD82893B48}"/>
              </a:ext>
            </a:extLst>
          </p:cNvPr>
          <p:cNvSpPr/>
          <p:nvPr/>
        </p:nvSpPr>
        <p:spPr>
          <a:xfrm>
            <a:off x="5882792" y="34850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D3665AD-AFF9-47A3-8820-BBCB65A41DCF}"/>
              </a:ext>
            </a:extLst>
          </p:cNvPr>
          <p:cNvSpPr/>
          <p:nvPr/>
        </p:nvSpPr>
        <p:spPr>
          <a:xfrm>
            <a:off x="2236800" y="1018188"/>
            <a:ext cx="354000" cy="328012"/>
          </a:xfrm>
          <a:prstGeom prst="roundRect">
            <a:avLst>
              <a:gd name="adj" fmla="val 1228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0B62F8E-3D61-4460-AA3E-427D55AF2629}"/>
              </a:ext>
            </a:extLst>
          </p:cNvPr>
          <p:cNvSpPr/>
          <p:nvPr/>
        </p:nvSpPr>
        <p:spPr>
          <a:xfrm>
            <a:off x="2553076" y="9247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985ECDF-B523-489F-B11E-DC74A6BF7F60}"/>
              </a:ext>
            </a:extLst>
          </p:cNvPr>
          <p:cNvSpPr/>
          <p:nvPr/>
        </p:nvSpPr>
        <p:spPr>
          <a:xfrm>
            <a:off x="5669584" y="189499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5FD4B6A-256F-4389-825A-5EE5B0408F25}"/>
              </a:ext>
            </a:extLst>
          </p:cNvPr>
          <p:cNvSpPr/>
          <p:nvPr/>
        </p:nvSpPr>
        <p:spPr>
          <a:xfrm>
            <a:off x="5232105" y="24387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459352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모니터이(가) 표시된 사진&#10;&#10;자동 생성된 설명">
            <a:extLst>
              <a:ext uri="{FF2B5EF4-FFF2-40B4-BE49-F238E27FC236}">
                <a16:creationId xmlns:a16="http://schemas.microsoft.com/office/drawing/2014/main" id="{085AD959-F85B-4E53-BEB5-591D8E0EE7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295"/>
          <a:stretch/>
        </p:blipFill>
        <p:spPr>
          <a:xfrm>
            <a:off x="1" y="518159"/>
            <a:ext cx="8337550" cy="6339841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카트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https://ridibooks.com/cart/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769517"/>
              </p:ext>
            </p:extLst>
          </p:nvPr>
        </p:nvGraphicFramePr>
        <p:xfrm>
          <a:off x="8337550" y="518160"/>
          <a:ext cx="3854450" cy="63398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949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9335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선택된 책이 없을 때 선택 삭제를 클릭하면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삭제할 책을 선택해주세요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팝업창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</a:p>
                    <a:p>
                      <a:pPr algn="l" latinLnBrk="1"/>
                      <a:endParaRPr lang="en-US" altLang="ko-KR" sz="1100" b="0" i="1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5968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선택 여부에 따라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숫자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권을 선택하셨습니다 문구와 금액박스의 총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삼품금액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할인금액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합계가 달라짐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598158"/>
                  </a:ext>
                </a:extLst>
              </a:tr>
              <a:tr h="7651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7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결제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마우스 올리면 배경색이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#0077d9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36462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5B0C528-004B-4A83-B4DC-08D60C123CAC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금액 빼고 위시리스트와 똑같은 디자인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51AE9F8-9C22-4CC6-822E-FFB31BD886E2}"/>
              </a:ext>
            </a:extLst>
          </p:cNvPr>
          <p:cNvSpPr/>
          <p:nvPr/>
        </p:nvSpPr>
        <p:spPr>
          <a:xfrm>
            <a:off x="2553076" y="202214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F0D69B-B4CF-4B5C-9CBF-24CE36EBC930}"/>
              </a:ext>
            </a:extLst>
          </p:cNvPr>
          <p:cNvSpPr/>
          <p:nvPr/>
        </p:nvSpPr>
        <p:spPr>
          <a:xfrm>
            <a:off x="277236" y="24387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8637B47-4617-4EFD-8173-F2D2E3CFD368}"/>
              </a:ext>
            </a:extLst>
          </p:cNvPr>
          <p:cNvSpPr/>
          <p:nvPr/>
        </p:nvSpPr>
        <p:spPr>
          <a:xfrm>
            <a:off x="3376036" y="24387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5372B57-276E-4A2D-903B-F242D00EB80B}"/>
              </a:ext>
            </a:extLst>
          </p:cNvPr>
          <p:cNvSpPr/>
          <p:nvPr/>
        </p:nvSpPr>
        <p:spPr>
          <a:xfrm>
            <a:off x="1826300" y="368807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2EF58E0-4D2E-4DC0-87DA-8B2E2C96485A}"/>
              </a:ext>
            </a:extLst>
          </p:cNvPr>
          <p:cNvSpPr/>
          <p:nvPr/>
        </p:nvSpPr>
        <p:spPr>
          <a:xfrm>
            <a:off x="2589172" y="368807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FFB4C36-A307-4C07-A802-6FDD82893B48}"/>
              </a:ext>
            </a:extLst>
          </p:cNvPr>
          <p:cNvSpPr/>
          <p:nvPr/>
        </p:nvSpPr>
        <p:spPr>
          <a:xfrm>
            <a:off x="5882792" y="34850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D3665AD-AFF9-47A3-8820-BBCB65A41DCF}"/>
              </a:ext>
            </a:extLst>
          </p:cNvPr>
          <p:cNvSpPr/>
          <p:nvPr/>
        </p:nvSpPr>
        <p:spPr>
          <a:xfrm>
            <a:off x="2236800" y="1018188"/>
            <a:ext cx="354000" cy="328012"/>
          </a:xfrm>
          <a:prstGeom prst="roundRect">
            <a:avLst>
              <a:gd name="adj" fmla="val 1228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0B62F8E-3D61-4460-AA3E-427D55AF2629}"/>
              </a:ext>
            </a:extLst>
          </p:cNvPr>
          <p:cNvSpPr/>
          <p:nvPr/>
        </p:nvSpPr>
        <p:spPr>
          <a:xfrm>
            <a:off x="2553076" y="9247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985ECDF-B523-489F-B11E-DC74A6BF7F60}"/>
              </a:ext>
            </a:extLst>
          </p:cNvPr>
          <p:cNvSpPr/>
          <p:nvPr/>
        </p:nvSpPr>
        <p:spPr>
          <a:xfrm>
            <a:off x="5669584" y="189499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5FD4B6A-256F-4389-825A-5EE5B0408F25}"/>
              </a:ext>
            </a:extLst>
          </p:cNvPr>
          <p:cNvSpPr/>
          <p:nvPr/>
        </p:nvSpPr>
        <p:spPr>
          <a:xfrm>
            <a:off x="5232105" y="24387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41746737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6095EB8-A84F-4546-AC37-A9F1AC38F583}"/>
              </a:ext>
            </a:extLst>
          </p:cNvPr>
          <p:cNvSpPr/>
          <p:nvPr/>
        </p:nvSpPr>
        <p:spPr>
          <a:xfrm>
            <a:off x="0" y="518160"/>
            <a:ext cx="8337550" cy="477520"/>
          </a:xfrm>
          <a:prstGeom prst="rect">
            <a:avLst/>
          </a:prstGeom>
          <a:solidFill>
            <a:srgbClr val="1F8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570359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결제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https://ridibooks.com/order/checkout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3211746"/>
              </p:ext>
            </p:extLst>
          </p:nvPr>
        </p:nvGraphicFramePr>
        <p:xfrm>
          <a:off x="8337550" y="518161"/>
          <a:ext cx="3854450" cy="63398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786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1316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혜택과 쿠폰이 있는 부분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적용된 혜택이나 쿠폰이 있으면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최대 혜택으로 적용되었습니다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뜸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할인 쿠폰에 있는 변경을 클릭하면 할인 쿠폰 적용 여부를 변경할 수 있음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이때 변경을 하면 총 결제 금액도 변경됨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1704671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번으로 스크롤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결제 수단을 라디오버튼으로 선택할 수 있음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11316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구매 동의를 체크하는 부분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테두리색이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되고 배경색이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#1f8ce6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되고 박스 안에 체크아이콘이 생김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881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구매 동의 체크하지 않고 클릭 시 </a:t>
                      </a: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‘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구매 동의를 체크해주세요</a:t>
                      </a: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.’ </a:t>
                      </a:r>
                      <a:r>
                        <a:rPr lang="ko-KR" altLang="en-US" sz="1100" b="0" i="0" dirty="0" err="1">
                          <a:latin typeface="나눔고딕" pitchFamily="2" charset="-127"/>
                          <a:ea typeface="나눔고딕" pitchFamily="2" charset="-127"/>
                        </a:rPr>
                        <a:t>팝업창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 뜸</a:t>
                      </a:r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결제 수단을 고르고 구매 동의 체크를 한 뒤 클릭하면 결제수단에 따라 페이지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리디캐시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충전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FE0E5715-17BC-4C41-BC64-CF786654B7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37"/>
          <a:stretch/>
        </p:blipFill>
        <p:spPr>
          <a:xfrm>
            <a:off x="1477831" y="518160"/>
            <a:ext cx="5381889" cy="6339840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08B63396-8D6A-4076-A0EC-EB048E11434F}"/>
              </a:ext>
            </a:extLst>
          </p:cNvPr>
          <p:cNvSpPr/>
          <p:nvPr/>
        </p:nvSpPr>
        <p:spPr>
          <a:xfrm>
            <a:off x="5315875" y="20118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EEAE8F1-0CE4-420A-962D-08E2FB4E2382}"/>
              </a:ext>
            </a:extLst>
          </p:cNvPr>
          <p:cNvSpPr/>
          <p:nvPr/>
        </p:nvSpPr>
        <p:spPr>
          <a:xfrm>
            <a:off x="4680875" y="256047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38318E3-278D-46EC-ADB8-8067F937C7F6}"/>
              </a:ext>
            </a:extLst>
          </p:cNvPr>
          <p:cNvSpPr/>
          <p:nvPr/>
        </p:nvSpPr>
        <p:spPr>
          <a:xfrm>
            <a:off x="4680875" y="454675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4C4FD10-1BDE-402D-AE97-9C6651225107}"/>
              </a:ext>
            </a:extLst>
          </p:cNvPr>
          <p:cNvSpPr/>
          <p:nvPr/>
        </p:nvSpPr>
        <p:spPr>
          <a:xfrm>
            <a:off x="4680875" y="480075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E563691-9EFB-4160-BE02-F76F6030D9FC}"/>
              </a:ext>
            </a:extLst>
          </p:cNvPr>
          <p:cNvSpPr/>
          <p:nvPr/>
        </p:nvSpPr>
        <p:spPr>
          <a:xfrm>
            <a:off x="4680875" y="660321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CFAE31C-2D51-4A8E-9964-37A2AD69E65C}"/>
              </a:ext>
            </a:extLst>
          </p:cNvPr>
          <p:cNvSpPr/>
          <p:nvPr/>
        </p:nvSpPr>
        <p:spPr>
          <a:xfrm>
            <a:off x="5315875" y="116108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529760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7497B21-C563-41C4-944B-B159874B4D94}"/>
              </a:ext>
            </a:extLst>
          </p:cNvPr>
          <p:cNvSpPr/>
          <p:nvPr/>
        </p:nvSpPr>
        <p:spPr>
          <a:xfrm>
            <a:off x="0" y="518160"/>
            <a:ext cx="8337550" cy="502920"/>
          </a:xfrm>
          <a:prstGeom prst="rect">
            <a:avLst/>
          </a:prstGeom>
          <a:solidFill>
            <a:srgbClr val="1F8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ㅊ</a:t>
            </a:r>
            <a:endParaRPr lang="ko-KR" altLang="en-US" dirty="0"/>
          </a:p>
        </p:txBody>
      </p:sp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2747608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선물하기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https://ridibooks.com/gift/book?id=606002362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410137"/>
              </p:ext>
            </p:extLst>
          </p:nvPr>
        </p:nvGraphicFramePr>
        <p:xfrm>
          <a:off x="8337550" y="518161"/>
          <a:ext cx="3854450" cy="63398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2006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218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보낼 책의 이미지가 나옴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0920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보내는 사람의 이름을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입력창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클릭 시 테두리색이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#808991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됨</a:t>
                      </a:r>
                    </a:p>
                    <a:p>
                      <a:pPr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입력창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클릭하고 마우스를 다른 곳에 놓으면 테두리색이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10920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보내는 방법을 클릭하는 라디오버튼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클릭한 라디오버튼에 따라 아래 입력창이 달라짐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활성화된 라디오박스의 글자색은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되고 버튼의 테두리색은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#0077d9,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바탕색은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됨</a:t>
                      </a:r>
                      <a:endParaRPr lang="ko-KR" altLang="en-US" sz="10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6172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선물 메시지를 작성하는 칸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 시 오른쪽 하단에 있는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＇0/150’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 입력된 글자수가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부터 올라감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9654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 입력란에 올바르게 입력되지 않았을 때 클릭 시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＇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등록되어 있지 않은 아이디입니다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선물 받을 아이디의 대소문자를 다시 확인하여 입력해주세요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경고창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올바르게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입력한뒤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클릭 시 결제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218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218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218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218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218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218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7F478084-74EF-4492-B8BB-65B0B2F5FF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97"/>
          <a:stretch/>
        </p:blipFill>
        <p:spPr>
          <a:xfrm>
            <a:off x="1824760" y="518161"/>
            <a:ext cx="4688030" cy="633984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0E95A4AB-2958-4B6A-8312-A52E521CF8B9}"/>
              </a:ext>
            </a:extLst>
          </p:cNvPr>
          <p:cNvSpPr/>
          <p:nvPr/>
        </p:nvSpPr>
        <p:spPr>
          <a:xfrm>
            <a:off x="3388844" y="16544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C533548-5265-4DF7-AB07-AAF8A1902011}"/>
              </a:ext>
            </a:extLst>
          </p:cNvPr>
          <p:cNvSpPr/>
          <p:nvPr/>
        </p:nvSpPr>
        <p:spPr>
          <a:xfrm>
            <a:off x="3148440" y="371596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BD4354E-AADA-4241-9E88-E167DA79DB86}"/>
              </a:ext>
            </a:extLst>
          </p:cNvPr>
          <p:cNvSpPr/>
          <p:nvPr/>
        </p:nvSpPr>
        <p:spPr>
          <a:xfrm>
            <a:off x="3719059" y="42145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ED1B459-DDF7-4DE6-8AB3-4EED36408D63}"/>
              </a:ext>
            </a:extLst>
          </p:cNvPr>
          <p:cNvSpPr/>
          <p:nvPr/>
        </p:nvSpPr>
        <p:spPr>
          <a:xfrm>
            <a:off x="3145156" y="540880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551C8B8-721E-4FC5-8E01-C540042926D8}"/>
              </a:ext>
            </a:extLst>
          </p:cNvPr>
          <p:cNvSpPr/>
          <p:nvPr/>
        </p:nvSpPr>
        <p:spPr>
          <a:xfrm>
            <a:off x="3598012" y="640087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6229668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766643E-7A1D-4FE1-8633-65D21158A1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73"/>
          <a:stretch/>
        </p:blipFill>
        <p:spPr>
          <a:xfrm>
            <a:off x="0" y="518159"/>
            <a:ext cx="8337550" cy="6339842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067508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마이리디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https://ridibooks.com/account/myridi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123754"/>
              </p:ext>
            </p:extLst>
          </p:nvPr>
        </p:nvGraphicFramePr>
        <p:xfrm>
          <a:off x="8337550" y="518161"/>
          <a:ext cx="3854450" cy="63398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03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로그아웃되면서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리디캐시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리디포인트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01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쿠폰 페이지로 이동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최근 조회한 작품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내 서재 선호작품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최근 조회한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위시리스트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독서노트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신간 알림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이벤트 알림 설정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결제내역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리디캐시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리디포인트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쿠폰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고객센터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내 기기 관리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19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내 리뷰 관리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628828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정보 변경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008916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B084BEDA-29D4-404A-8CA5-77EE93CE79C8}"/>
              </a:ext>
            </a:extLst>
          </p:cNvPr>
          <p:cNvSpPr/>
          <p:nvPr/>
        </p:nvSpPr>
        <p:spPr>
          <a:xfrm>
            <a:off x="3071852" y="27933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C048E26-88AE-46C1-85FC-8F295F30924F}"/>
              </a:ext>
            </a:extLst>
          </p:cNvPr>
          <p:cNvSpPr/>
          <p:nvPr/>
        </p:nvSpPr>
        <p:spPr>
          <a:xfrm>
            <a:off x="4748252" y="27933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68B22C3-3CA2-4DE0-9C02-FC7FCC2E0DB1}"/>
              </a:ext>
            </a:extLst>
          </p:cNvPr>
          <p:cNvSpPr/>
          <p:nvPr/>
        </p:nvSpPr>
        <p:spPr>
          <a:xfrm>
            <a:off x="6211305" y="27933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00FA41C-C17C-4E72-B855-1731DF2B63DE}"/>
              </a:ext>
            </a:extLst>
          </p:cNvPr>
          <p:cNvSpPr/>
          <p:nvPr/>
        </p:nvSpPr>
        <p:spPr>
          <a:xfrm>
            <a:off x="7567754" y="27933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FCB260B-EAA9-45B5-B7F5-91F2636A2D87}"/>
              </a:ext>
            </a:extLst>
          </p:cNvPr>
          <p:cNvSpPr/>
          <p:nvPr/>
        </p:nvSpPr>
        <p:spPr>
          <a:xfrm>
            <a:off x="7074938" y="347487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C5FF7B3-E179-431E-A2A6-F18DF8503061}"/>
              </a:ext>
            </a:extLst>
          </p:cNvPr>
          <p:cNvSpPr/>
          <p:nvPr/>
        </p:nvSpPr>
        <p:spPr>
          <a:xfrm>
            <a:off x="2381018" y="449087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9F46F31-C95B-42E5-9704-DFA85902A6FE}"/>
              </a:ext>
            </a:extLst>
          </p:cNvPr>
          <p:cNvSpPr/>
          <p:nvPr/>
        </p:nvSpPr>
        <p:spPr>
          <a:xfrm>
            <a:off x="259665" y="268674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486E3DC-128C-43D0-990F-8A746E851BEE}"/>
              </a:ext>
            </a:extLst>
          </p:cNvPr>
          <p:cNvSpPr/>
          <p:nvPr/>
        </p:nvSpPr>
        <p:spPr>
          <a:xfrm>
            <a:off x="259665" y="295126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A5B69F7-0E24-4E45-9638-6D4A65BAD0CE}"/>
              </a:ext>
            </a:extLst>
          </p:cNvPr>
          <p:cNvSpPr/>
          <p:nvPr/>
        </p:nvSpPr>
        <p:spPr>
          <a:xfrm>
            <a:off x="259665" y="320452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D2D4FAB-8486-4553-8868-72AA0AB31E8D}"/>
              </a:ext>
            </a:extLst>
          </p:cNvPr>
          <p:cNvGrpSpPr/>
          <p:nvPr/>
        </p:nvGrpSpPr>
        <p:grpSpPr>
          <a:xfrm>
            <a:off x="1029461" y="3417728"/>
            <a:ext cx="366855" cy="253916"/>
            <a:chOff x="5416725" y="4610235"/>
            <a:chExt cx="366855" cy="253916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14E2076-2319-48EB-90EF-E5AAEF0611CB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3621E4F-C68F-4844-948F-95CA1743004E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0C2524D-BF1D-4C21-904A-A36B1C54029F}"/>
              </a:ext>
            </a:extLst>
          </p:cNvPr>
          <p:cNvGrpSpPr/>
          <p:nvPr/>
        </p:nvGrpSpPr>
        <p:grpSpPr>
          <a:xfrm>
            <a:off x="1029461" y="3672840"/>
            <a:ext cx="366855" cy="253916"/>
            <a:chOff x="5416725" y="4610235"/>
            <a:chExt cx="366855" cy="253916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9BF2AE76-0C0D-48F3-BC68-CBA1DE419B02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573E07D-4582-4A39-B6E9-F898C71286A0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11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902B125-E37A-4BF5-A63D-B79E5F538524}"/>
              </a:ext>
            </a:extLst>
          </p:cNvPr>
          <p:cNvGrpSpPr/>
          <p:nvPr/>
        </p:nvGrpSpPr>
        <p:grpSpPr>
          <a:xfrm>
            <a:off x="1396316" y="3860800"/>
            <a:ext cx="366855" cy="253916"/>
            <a:chOff x="5416725" y="4610235"/>
            <a:chExt cx="366855" cy="253916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8E0B3A29-95BD-4EB0-B1AD-FEB21B8B45ED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66F3E85-AA53-43CB-BB21-036BAD346891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12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03DF706-B061-451E-9227-D927CC6DEEEF}"/>
              </a:ext>
            </a:extLst>
          </p:cNvPr>
          <p:cNvGrpSpPr/>
          <p:nvPr/>
        </p:nvGrpSpPr>
        <p:grpSpPr>
          <a:xfrm>
            <a:off x="305798" y="4534216"/>
            <a:ext cx="366855" cy="253916"/>
            <a:chOff x="5416725" y="4610235"/>
            <a:chExt cx="366855" cy="253916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6A4378CB-681C-471B-80DF-F00F820A3238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717CC41-9312-4530-9DA2-D528680BA672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13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5D275817-17BA-48E4-ACF9-2EFBEED590C8}"/>
              </a:ext>
            </a:extLst>
          </p:cNvPr>
          <p:cNvGrpSpPr/>
          <p:nvPr/>
        </p:nvGrpSpPr>
        <p:grpSpPr>
          <a:xfrm>
            <a:off x="305798" y="4757652"/>
            <a:ext cx="366855" cy="253916"/>
            <a:chOff x="5416725" y="4610235"/>
            <a:chExt cx="366855" cy="253916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4AD093C2-A49B-4B62-8539-415C27165229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89BD771-5DDB-4B40-84AF-4938D8C26029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14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3078803-0F17-48A2-A5A5-02E5A52A82F2}"/>
              </a:ext>
            </a:extLst>
          </p:cNvPr>
          <p:cNvGrpSpPr/>
          <p:nvPr/>
        </p:nvGrpSpPr>
        <p:grpSpPr>
          <a:xfrm>
            <a:off x="305798" y="5010906"/>
            <a:ext cx="366855" cy="253916"/>
            <a:chOff x="5416725" y="4610235"/>
            <a:chExt cx="366855" cy="253916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63738EA8-F646-42AD-98FD-1F795DC25E5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9739AA6-9588-4339-AA76-F301039C1D02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15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F70E6EF-920E-4E7B-879F-8CEB9C8644C2}"/>
              </a:ext>
            </a:extLst>
          </p:cNvPr>
          <p:cNvGrpSpPr/>
          <p:nvPr/>
        </p:nvGrpSpPr>
        <p:grpSpPr>
          <a:xfrm>
            <a:off x="305798" y="5258094"/>
            <a:ext cx="366855" cy="253916"/>
            <a:chOff x="5416725" y="4610235"/>
            <a:chExt cx="366855" cy="253916"/>
          </a:xfrm>
        </p:grpSpPr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324174C9-D5D7-4EF8-8167-F9DFF0F9733E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0CC480-FE52-445A-8099-64A81758D560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16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C8FB5BAA-49FD-4B17-985D-C05A6BA4D5C5}"/>
              </a:ext>
            </a:extLst>
          </p:cNvPr>
          <p:cNvGrpSpPr/>
          <p:nvPr/>
        </p:nvGrpSpPr>
        <p:grpSpPr>
          <a:xfrm>
            <a:off x="1193681" y="5880206"/>
            <a:ext cx="366855" cy="253916"/>
            <a:chOff x="5416725" y="4610235"/>
            <a:chExt cx="366855" cy="253916"/>
          </a:xfrm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29FB798B-78B8-4DEF-99E1-B3343006F426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9B9D3FC-E046-4776-9B1C-430989AA1E59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17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A26E1BDB-9E35-43FF-AB61-DA9BAFBB0D63}"/>
              </a:ext>
            </a:extLst>
          </p:cNvPr>
          <p:cNvGrpSpPr/>
          <p:nvPr/>
        </p:nvGrpSpPr>
        <p:grpSpPr>
          <a:xfrm>
            <a:off x="1193681" y="6103642"/>
            <a:ext cx="366855" cy="253916"/>
            <a:chOff x="5416725" y="4610235"/>
            <a:chExt cx="366855" cy="253916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18273AB7-45E2-443E-9D51-1C79440E1130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784F238-E7BA-4D98-8201-5C572BE9BEC1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18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003663FE-C227-4AEB-AE9B-FA93E60829A4}"/>
              </a:ext>
            </a:extLst>
          </p:cNvPr>
          <p:cNvGrpSpPr/>
          <p:nvPr/>
        </p:nvGrpSpPr>
        <p:grpSpPr>
          <a:xfrm>
            <a:off x="1193681" y="6356896"/>
            <a:ext cx="366855" cy="253916"/>
            <a:chOff x="5416725" y="4610235"/>
            <a:chExt cx="366855" cy="253916"/>
          </a:xfrm>
        </p:grpSpPr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FE4DCA5E-70C8-43FC-8FEE-223D92AB653D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BB7C61D-0E9D-4F95-A181-9A5650D5A328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19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F506A558-2491-40F5-B108-E92EA104DCCD}"/>
              </a:ext>
            </a:extLst>
          </p:cNvPr>
          <p:cNvGrpSpPr/>
          <p:nvPr/>
        </p:nvGrpSpPr>
        <p:grpSpPr>
          <a:xfrm>
            <a:off x="1193681" y="6604084"/>
            <a:ext cx="366855" cy="253916"/>
            <a:chOff x="5416725" y="4610235"/>
            <a:chExt cx="366855" cy="253916"/>
          </a:xfrm>
        </p:grpSpPr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0BE9DADB-538E-4CFB-BC74-98BB3C9FF0F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25097F2-7C9E-4F05-A083-1396F696C51E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20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4633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766643E-7A1D-4FE1-8633-65D21158A1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73"/>
          <a:stretch/>
        </p:blipFill>
        <p:spPr>
          <a:xfrm>
            <a:off x="0" y="518159"/>
            <a:ext cx="8337550" cy="6339842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B89AFE85-4AFA-442E-A390-F959A78968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36" t="15079" r="4286" b="4122"/>
          <a:stretch/>
        </p:blipFill>
        <p:spPr>
          <a:xfrm>
            <a:off x="1836335" y="1602879"/>
            <a:ext cx="6405537" cy="5174439"/>
          </a:xfrm>
          <a:prstGeom prst="rect">
            <a:avLst/>
          </a:prstGeom>
          <a:ln>
            <a:noFill/>
          </a:ln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947858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쿠폰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https://ridibooks.com/coupon/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842039"/>
              </p:ext>
            </p:extLst>
          </p:nvPr>
        </p:nvGraphicFramePr>
        <p:xfrm>
          <a:off x="8337550" y="518161"/>
          <a:ext cx="3854450" cy="63398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753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4670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목록을 보여줌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밑줄이 생기고 밑줄색과 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#636c73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활성화된 글자에 마우스를 올려도 적용됨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활성화가 된 글자는 아래 밑줄 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#1f8ce6;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바뀌고 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647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쿠폰번호를 입력하는 팝업창이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#0077d9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6086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사용가능한 쿠폰번호를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잘못된 쿠폰 번호 입력할 시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유효하지 않은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쿠폰번호입니다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경고창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7178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i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사옹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가능 리스트 목록에 추가됨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#0077d9 </a:t>
                      </a:r>
                      <a:r>
                        <a:rPr lang="ko-KR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B084BEDA-29D4-404A-8CA5-77EE93CE79C8}"/>
              </a:ext>
            </a:extLst>
          </p:cNvPr>
          <p:cNvSpPr/>
          <p:nvPr/>
        </p:nvSpPr>
        <p:spPr>
          <a:xfrm>
            <a:off x="3639422" y="209725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F7BCD5BD-9AB6-4236-8E28-7598F577B1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939" t="31145" r="37092" b="31223"/>
          <a:stretch/>
        </p:blipFill>
        <p:spPr>
          <a:xfrm>
            <a:off x="3089082" y="2570199"/>
            <a:ext cx="2661313" cy="2512789"/>
          </a:xfrm>
          <a:prstGeom prst="rect">
            <a:avLst/>
          </a:prstGeom>
          <a:ln>
            <a:noFill/>
          </a:ln>
        </p:spPr>
      </p:pic>
      <p:sp>
        <p:nvSpPr>
          <p:cNvPr id="50" name="타원 49">
            <a:extLst>
              <a:ext uri="{FF2B5EF4-FFF2-40B4-BE49-F238E27FC236}">
                <a16:creationId xmlns:a16="http://schemas.microsoft.com/office/drawing/2014/main" id="{1FF59F0B-61D3-4B72-9280-B3C9C9ADD1E4}"/>
              </a:ext>
            </a:extLst>
          </p:cNvPr>
          <p:cNvSpPr/>
          <p:nvPr/>
        </p:nvSpPr>
        <p:spPr>
          <a:xfrm>
            <a:off x="7354546" y="209725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68B22C3-3CA2-4DE0-9C02-FC7FCC2E0DB1}"/>
              </a:ext>
            </a:extLst>
          </p:cNvPr>
          <p:cNvSpPr/>
          <p:nvPr/>
        </p:nvSpPr>
        <p:spPr>
          <a:xfrm>
            <a:off x="4139835" y="33223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00FA41C-C17C-4E72-B855-1731DF2B63DE}"/>
              </a:ext>
            </a:extLst>
          </p:cNvPr>
          <p:cNvSpPr/>
          <p:nvPr/>
        </p:nvSpPr>
        <p:spPr>
          <a:xfrm>
            <a:off x="5200165" y="33223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541798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9D6ECEC-E2A9-4164-937D-1E15B1E94E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76"/>
          <a:stretch/>
        </p:blipFill>
        <p:spPr>
          <a:xfrm>
            <a:off x="0" y="518010"/>
            <a:ext cx="8337550" cy="6338716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362343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362343" y="320577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362343" y="381866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88F6B8-4D0C-4FE9-9084-84F01B60CD95}"/>
              </a:ext>
            </a:extLst>
          </p:cNvPr>
          <p:cNvSpPr/>
          <p:nvPr/>
        </p:nvSpPr>
        <p:spPr>
          <a:xfrm>
            <a:off x="2362343" y="434056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013133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만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14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세 미만 회원가입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https://ridibooks.com/account/signup?return_url=https%3A%2F%2Fridibooks.com%2F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ED24347C-7FB1-4D4E-A6D5-14FEE8FD9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134475"/>
              </p:ext>
            </p:extLst>
          </p:nvPr>
        </p:nvGraphicFramePr>
        <p:xfrm>
          <a:off x="8337550" y="518161"/>
          <a:ext cx="3854450" cy="63387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82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 체크박스 활성화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체크가 안되었을 때 클릭 시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만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세 미만 어린이는 법정대리인의 동의가 필요합니다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출력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체크가 되었을 때 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안심본인인증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회원가입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49046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1623107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정보 변경 전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https://ridibooks.com/account/modify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9034599"/>
              </p:ext>
            </p:extLst>
          </p:nvPr>
        </p:nvGraphicFramePr>
        <p:xfrm>
          <a:off x="8337550" y="518161"/>
          <a:ext cx="3854450" cy="63390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82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비밀번호를 입력하는 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다른 비밀번호를 쓰고 확인을 누르면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비밀번호가 올바르지 않습니다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라고 경고창이 뜸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올바르게 비밀번호를 입력하고 확인을 누르면 정보 변경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05554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964397"/>
                  </a:ext>
                </a:extLst>
              </a:tr>
            </a:tbl>
          </a:graphicData>
        </a:graphic>
      </p:graphicFrame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B3F6C85-1701-42A0-A4C2-A4CE01971C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73"/>
          <a:stretch/>
        </p:blipFill>
        <p:spPr>
          <a:xfrm>
            <a:off x="0" y="518159"/>
            <a:ext cx="8337550" cy="6339841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BDE02B47-753A-455C-85A9-B5A52F2A6975}"/>
              </a:ext>
            </a:extLst>
          </p:cNvPr>
          <p:cNvSpPr/>
          <p:nvPr/>
        </p:nvSpPr>
        <p:spPr>
          <a:xfrm>
            <a:off x="2066012" y="22853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2E5A5DB-1583-4F01-A135-51843AAC4978}"/>
              </a:ext>
            </a:extLst>
          </p:cNvPr>
          <p:cNvSpPr/>
          <p:nvPr/>
        </p:nvSpPr>
        <p:spPr>
          <a:xfrm>
            <a:off x="4595852" y="22853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7923884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A993B2-CF49-42CF-AAAF-3216FB57B784}"/>
              </a:ext>
            </a:extLst>
          </p:cNvPr>
          <p:cNvSpPr/>
          <p:nvPr/>
        </p:nvSpPr>
        <p:spPr>
          <a:xfrm>
            <a:off x="0" y="518159"/>
            <a:ext cx="8337550" cy="766631"/>
          </a:xfrm>
          <a:prstGeom prst="rect">
            <a:avLst/>
          </a:prstGeom>
          <a:solidFill>
            <a:srgbClr val="1F8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83DDD21E-0152-467A-98DF-704B600412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886"/>
          <a:stretch/>
        </p:blipFill>
        <p:spPr>
          <a:xfrm>
            <a:off x="619459" y="518157"/>
            <a:ext cx="7098632" cy="6339844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471466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정보 변경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https://ridibooks.com/account/modify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0549168"/>
              </p:ext>
            </p:extLst>
          </p:nvPr>
        </p:nvGraphicFramePr>
        <p:xfrm>
          <a:off x="8337550" y="518160"/>
          <a:ext cx="3854450" cy="63398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74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92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회원 탈퇴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21661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이메일 변경 클릭 시 이메일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입력칸이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생겨 입력할 수 있도록 바뀌고 인증 메일 발송과 취소 버튼이 생김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취소 클릭 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입력칸은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사라지고 원래대로 돌아옴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이메일 입력하면 인증 메일 발송 버튼이 활성화됨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인증 메일 발송 버튼 클릭 시 이메일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입력칸이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사라지고 이메일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확인하러가기와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인증 메일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재발송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버튼이 생김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이메일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확인하러가기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버튼 클릭 시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@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뒤에 적힌 사이트로 이동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인증 메일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재발송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클릭 시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인증 메일이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재발송되었습니다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팝업창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957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현재 비밀번호를 입력하는 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현재 비밀번호와 일치하지 않게 입력하면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오른쪽에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현재 비밀번호와 일치하지 않습니다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나옴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입력칸에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올바르게 적었을 땐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안에 오른쪽에 체크아이콘이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11301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새 비밀번호를 입력하는 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현재 비밀번호와 새로운 비밀번호가 일치할 경우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오른쪽에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현재 비밀번호와 같은 비밀번호는 사용할 수 없습니다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나옴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입력칸에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올바르게 적었을 땐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안에 오른쪽에 체크아이콘이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11301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새 비밀번호를 재입력하는 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새로운 비밀번호와 새로운 비밀번호 확인이 일치하지 않을 경우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오른쪽에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비밀번호와 일치하지 않습니다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나옴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입력칸에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올바르게 적었을 땐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안에 오른쪽에 체크아이콘이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921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BDE02B47-753A-455C-85A9-B5A52F2A6975}"/>
              </a:ext>
            </a:extLst>
          </p:cNvPr>
          <p:cNvSpPr/>
          <p:nvPr/>
        </p:nvSpPr>
        <p:spPr>
          <a:xfrm>
            <a:off x="6444972" y="182724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2E5A5DB-1583-4F01-A135-51843AAC4978}"/>
              </a:ext>
            </a:extLst>
          </p:cNvPr>
          <p:cNvSpPr/>
          <p:nvPr/>
        </p:nvSpPr>
        <p:spPr>
          <a:xfrm>
            <a:off x="4331692" y="295590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68DE656-F24B-45E8-847C-F9694DCFDE99}"/>
              </a:ext>
            </a:extLst>
          </p:cNvPr>
          <p:cNvSpPr/>
          <p:nvPr/>
        </p:nvSpPr>
        <p:spPr>
          <a:xfrm>
            <a:off x="5307052" y="33223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52B97C5-A1C3-4FB4-A7AE-6DC997952AD4}"/>
              </a:ext>
            </a:extLst>
          </p:cNvPr>
          <p:cNvSpPr/>
          <p:nvPr/>
        </p:nvSpPr>
        <p:spPr>
          <a:xfrm>
            <a:off x="5307052" y="363329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84D523D-D397-4B69-A468-068E678E71B4}"/>
              </a:ext>
            </a:extLst>
          </p:cNvPr>
          <p:cNvSpPr/>
          <p:nvPr/>
        </p:nvSpPr>
        <p:spPr>
          <a:xfrm>
            <a:off x="5307052" y="394418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3BB25ED-6187-4BAB-A126-9C053BB85678}"/>
              </a:ext>
            </a:extLst>
          </p:cNvPr>
          <p:cNvSpPr/>
          <p:nvPr/>
        </p:nvSpPr>
        <p:spPr>
          <a:xfrm>
            <a:off x="4520516" y="490695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607216A-2EF6-4C90-8353-097058B0B6E3}"/>
              </a:ext>
            </a:extLst>
          </p:cNvPr>
          <p:cNvSpPr/>
          <p:nvPr/>
        </p:nvSpPr>
        <p:spPr>
          <a:xfrm>
            <a:off x="3496388" y="526661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82C95C9-4AE2-45D9-86D0-A9FA6426BBC1}"/>
              </a:ext>
            </a:extLst>
          </p:cNvPr>
          <p:cNvSpPr/>
          <p:nvPr/>
        </p:nvSpPr>
        <p:spPr>
          <a:xfrm>
            <a:off x="3496388" y="63093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3956528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A993B2-CF49-42CF-AAAF-3216FB57B784}"/>
              </a:ext>
            </a:extLst>
          </p:cNvPr>
          <p:cNvSpPr/>
          <p:nvPr/>
        </p:nvSpPr>
        <p:spPr>
          <a:xfrm>
            <a:off x="0" y="518159"/>
            <a:ext cx="8337550" cy="766631"/>
          </a:xfrm>
          <a:prstGeom prst="rect">
            <a:avLst/>
          </a:prstGeom>
          <a:solidFill>
            <a:srgbClr val="1F8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83DDD21E-0152-467A-98DF-704B600412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886"/>
          <a:stretch/>
        </p:blipFill>
        <p:spPr>
          <a:xfrm>
            <a:off x="619459" y="518157"/>
            <a:ext cx="7098632" cy="6339844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정보 변경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https://ridibooks.com/account/modify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730173"/>
              </p:ext>
            </p:extLst>
          </p:nvPr>
        </p:nvGraphicFramePr>
        <p:xfrm>
          <a:off x="8337550" y="518161"/>
          <a:ext cx="3854450" cy="63476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702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260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비밀번호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입력칸에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아무것도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적지않고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비밀번호 변경을 클릭하면 정보 변경 전에 비밀번호를 입력하는 페이지로 이동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비밀번호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입력칸들을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올바르게 채운 뒤 비밀번호 변경 클릭 시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비밀번호가 변경되었습니다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경고창이 뜨고 정보 변경 전에 비밀번호를 입력하는 페이지로 이동되며 새 비밀번호로 변경됨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7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마케팅 정보 수신을 체크하는 부분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759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8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마케팅 정보 수신 체크한 뒤 클릭 시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수정하였습니다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 /n(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날짜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에 요청하신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리디북스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마케팅 정보수신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수신 내용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정상적으로 처리되었습니다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경고창이 뜸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모두 체크하지 않아도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넘어감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055544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964397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839619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10215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BDE02B47-753A-455C-85A9-B5A52F2A6975}"/>
              </a:ext>
            </a:extLst>
          </p:cNvPr>
          <p:cNvSpPr/>
          <p:nvPr/>
        </p:nvSpPr>
        <p:spPr>
          <a:xfrm>
            <a:off x="6444972" y="182724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2E5A5DB-1583-4F01-A135-51843AAC4978}"/>
              </a:ext>
            </a:extLst>
          </p:cNvPr>
          <p:cNvSpPr/>
          <p:nvPr/>
        </p:nvSpPr>
        <p:spPr>
          <a:xfrm>
            <a:off x="4331692" y="295590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68DE656-F24B-45E8-847C-F9694DCFDE99}"/>
              </a:ext>
            </a:extLst>
          </p:cNvPr>
          <p:cNvSpPr/>
          <p:nvPr/>
        </p:nvSpPr>
        <p:spPr>
          <a:xfrm>
            <a:off x="5307052" y="33223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52B97C5-A1C3-4FB4-A7AE-6DC997952AD4}"/>
              </a:ext>
            </a:extLst>
          </p:cNvPr>
          <p:cNvSpPr/>
          <p:nvPr/>
        </p:nvSpPr>
        <p:spPr>
          <a:xfrm>
            <a:off x="5307052" y="363329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84D523D-D397-4B69-A468-068E678E71B4}"/>
              </a:ext>
            </a:extLst>
          </p:cNvPr>
          <p:cNvSpPr/>
          <p:nvPr/>
        </p:nvSpPr>
        <p:spPr>
          <a:xfrm>
            <a:off x="5307052" y="394418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3BB25ED-6187-4BAB-A126-9C053BB85678}"/>
              </a:ext>
            </a:extLst>
          </p:cNvPr>
          <p:cNvSpPr/>
          <p:nvPr/>
        </p:nvSpPr>
        <p:spPr>
          <a:xfrm>
            <a:off x="4520516" y="490695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607216A-2EF6-4C90-8353-097058B0B6E3}"/>
              </a:ext>
            </a:extLst>
          </p:cNvPr>
          <p:cNvSpPr/>
          <p:nvPr/>
        </p:nvSpPr>
        <p:spPr>
          <a:xfrm>
            <a:off x="3496388" y="526661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82C95C9-4AE2-45D9-86D0-A9FA6426BBC1}"/>
              </a:ext>
            </a:extLst>
          </p:cNvPr>
          <p:cNvSpPr/>
          <p:nvPr/>
        </p:nvSpPr>
        <p:spPr>
          <a:xfrm>
            <a:off x="3496388" y="63093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0078163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572C3685-60E4-4894-AE84-B15CA2E7EFD7}"/>
              </a:ext>
            </a:extLst>
          </p:cNvPr>
          <p:cNvGrpSpPr/>
          <p:nvPr/>
        </p:nvGrpSpPr>
        <p:grpSpPr>
          <a:xfrm>
            <a:off x="0" y="518160"/>
            <a:ext cx="8337550" cy="6339840"/>
            <a:chOff x="0" y="518160"/>
            <a:chExt cx="8337550" cy="6339840"/>
          </a:xfrm>
        </p:grpSpPr>
        <p:pic>
          <p:nvPicPr>
            <p:cNvPr id="7" name="그림 6" descr="텍스트이(가) 표시된 사진&#10;&#10;자동 생성된 설명">
              <a:extLst>
                <a:ext uri="{FF2B5EF4-FFF2-40B4-BE49-F238E27FC236}">
                  <a16:creationId xmlns:a16="http://schemas.microsoft.com/office/drawing/2014/main" id="{454A2C6D-931B-487F-882D-D441D0712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7" b="21387"/>
            <a:stretch/>
          </p:blipFill>
          <p:spPr>
            <a:xfrm>
              <a:off x="0" y="925975"/>
              <a:ext cx="8337550" cy="5932025"/>
            </a:xfrm>
            <a:prstGeom prst="rect">
              <a:avLst/>
            </a:prstGeom>
          </p:spPr>
        </p:pic>
        <p:pic>
          <p:nvPicPr>
            <p:cNvPr id="11" name="그림 10" descr="텍스트이(가) 표시된 사진&#10;&#10;자동 생성된 설명">
              <a:extLst>
                <a:ext uri="{FF2B5EF4-FFF2-40B4-BE49-F238E27FC236}">
                  <a16:creationId xmlns:a16="http://schemas.microsoft.com/office/drawing/2014/main" id="{9BF230C0-C2BC-4614-ACA3-E68331CE6C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1930"/>
            <a:stretch/>
          </p:blipFill>
          <p:spPr>
            <a:xfrm>
              <a:off x="0" y="518160"/>
              <a:ext cx="8337550" cy="893952"/>
            </a:xfrm>
            <a:prstGeom prst="rect">
              <a:avLst/>
            </a:prstGeom>
          </p:spPr>
        </p:pic>
      </p:grpSp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405872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회원탈퇴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https://ridibooks.com/account/modify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96037"/>
              </p:ext>
            </p:extLst>
          </p:nvPr>
        </p:nvGraphicFramePr>
        <p:xfrm>
          <a:off x="8337550" y="518160"/>
          <a:ext cx="3854450" cy="63398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2007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탈퇴하는 이유를 체크하는 부분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비밀번호를 입력하는 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동의를 체크하는 부분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215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i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16618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동의 버튼을 누르지 않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고 클릭 시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회원 탈퇴 동의를 체크해주세요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경고창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비밀번호를 입력하지 않고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비밀번호를 입력해주세요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경고창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올바르지 않은 비밀번호를 입력하고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비밀번호를 다시 확인해 주십시오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경고창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비밀번호를 입력하고 동의 체크한 뒤 클릭하면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회원 탈퇴를 진행하겠습니까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?’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경고창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113955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&lt;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 탈퇴 경고창에서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확인 누르면 탈퇴가 되면서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탈퇴 처리되었습니다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감사합니다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경고창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한번 더 확인 누르면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</a:tbl>
          </a:graphicData>
        </a:graphic>
      </p:graphicFrame>
      <p:sp>
        <p:nvSpPr>
          <p:cNvPr id="8" name="타원 7">
            <a:extLst>
              <a:ext uri="{FF2B5EF4-FFF2-40B4-BE49-F238E27FC236}">
                <a16:creationId xmlns:a16="http://schemas.microsoft.com/office/drawing/2014/main" id="{50540309-422E-4926-AF76-68D1A8E91139}"/>
              </a:ext>
            </a:extLst>
          </p:cNvPr>
          <p:cNvSpPr/>
          <p:nvPr/>
        </p:nvSpPr>
        <p:spPr>
          <a:xfrm>
            <a:off x="2171795" y="30278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3226DDF-3755-4A7B-AC77-EF9DB9CDDAE7}"/>
              </a:ext>
            </a:extLst>
          </p:cNvPr>
          <p:cNvSpPr/>
          <p:nvPr/>
        </p:nvSpPr>
        <p:spPr>
          <a:xfrm>
            <a:off x="2171795" y="496446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BA50D01-1795-4A33-9978-EBE37CC29F69}"/>
              </a:ext>
            </a:extLst>
          </p:cNvPr>
          <p:cNvSpPr/>
          <p:nvPr/>
        </p:nvSpPr>
        <p:spPr>
          <a:xfrm>
            <a:off x="3955567" y="593202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3F0EB0F-FD95-445E-B4A4-BAEFEE51CBF6}"/>
              </a:ext>
            </a:extLst>
          </p:cNvPr>
          <p:cNvSpPr/>
          <p:nvPr/>
        </p:nvSpPr>
        <p:spPr>
          <a:xfrm>
            <a:off x="6172987" y="650594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7486540-0FA3-4CB9-90A7-92C3BEA9A0AA}"/>
              </a:ext>
            </a:extLst>
          </p:cNvPr>
          <p:cNvSpPr/>
          <p:nvPr/>
        </p:nvSpPr>
        <p:spPr>
          <a:xfrm>
            <a:off x="3955567" y="650258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7404909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6411485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카테고리 목록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https://ridibooks.com/category/list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789591"/>
              </p:ext>
            </p:extLst>
          </p:nvPr>
        </p:nvGraphicFramePr>
        <p:xfrm>
          <a:off x="8337550" y="518160"/>
          <a:ext cx="3854450" cy="63398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405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4597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 카테고리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글자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#1f8ce6;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바뀌고 글자색과 화살표 색은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#fff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삼각형이 그 카테고리 옆에 생기고 카테고리의 하위 목록들이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#ebf6ff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 박스에 나옴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9473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 카테고리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#1f8ce6;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색으로 바뀌고 글자 굵기가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두꺼워짐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7764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 카테고리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#0f5e9c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9473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 카테고리 페이지로 이동</a:t>
                      </a: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#1f8ce6;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색으로 바뀌고 글자 굵기가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두꺼워짐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582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582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582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582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582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582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</a:tbl>
          </a:graphicData>
        </a:graphic>
      </p:graphicFrame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CFA7BC35-AC21-440E-88A5-1C10B85CD6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707"/>
          <a:stretch/>
        </p:blipFill>
        <p:spPr>
          <a:xfrm>
            <a:off x="0" y="518160"/>
            <a:ext cx="8337550" cy="621792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44FA7FE1-4291-4700-ABBF-93DBF4126079}"/>
              </a:ext>
            </a:extLst>
          </p:cNvPr>
          <p:cNvSpPr/>
          <p:nvPr/>
        </p:nvSpPr>
        <p:spPr>
          <a:xfrm>
            <a:off x="816332" y="18068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F094A8A-CAFE-4951-9DFF-0EEEE1D7F710}"/>
              </a:ext>
            </a:extLst>
          </p:cNvPr>
          <p:cNvSpPr/>
          <p:nvPr/>
        </p:nvSpPr>
        <p:spPr>
          <a:xfrm>
            <a:off x="3285212" y="184541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631B456-5E63-41A2-B20D-1F88AE35D4FF}"/>
              </a:ext>
            </a:extLst>
          </p:cNvPr>
          <p:cNvSpPr/>
          <p:nvPr/>
        </p:nvSpPr>
        <p:spPr>
          <a:xfrm>
            <a:off x="3285212" y="231590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AC6E915-1C13-42D2-9946-48B546E8D668}"/>
              </a:ext>
            </a:extLst>
          </p:cNvPr>
          <p:cNvSpPr/>
          <p:nvPr/>
        </p:nvSpPr>
        <p:spPr>
          <a:xfrm>
            <a:off x="1821716" y="205659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93859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E6DDDDDD-4720-47F9-B95B-71D4946045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17"/>
          <a:stretch/>
        </p:blipFill>
        <p:spPr>
          <a:xfrm>
            <a:off x="-1" y="518160"/>
            <a:ext cx="8337549" cy="6339840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842221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카테고리페이지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https://ridibooks.com/category/free-books/1702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432191"/>
              </p:ext>
            </p:extLst>
          </p:nvPr>
        </p:nvGraphicFramePr>
        <p:xfrm>
          <a:off x="8337550" y="518161"/>
          <a:ext cx="3854450" cy="63398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200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3136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클릭된 카테고리로 분류된 책들이 나옴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글자의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바뀜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(border-radius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준 박스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</a:p>
                    <a:p>
                      <a:pPr algn="l" latinLnBrk="1"/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활성화된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배경색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은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되고 글자색은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#fff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가 됨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9654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클릭된 카테고리로 분류된 책들이 나옴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바뀜</a:t>
                      </a:r>
                      <a:endParaRPr lang="en-US" altLang="ko-KR" sz="1100" b="0" i="1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활성화된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글자색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은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9654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클릭된 글자의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상위 메뉴 타이틀에 마우스를 올리면 글자색과 아이콘 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#636c73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바뀜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14877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각각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밑줄이 생기고 밑줄색과 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#636c73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활성화된 글자에 마우스를 올려도 적용됨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활성화가 된 글자는 아래 밑줄 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#1f8ce6;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바뀌고 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9654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 순으로 책이 정렬됨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#666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활성화가 된 글자는 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#303538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2187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</a:tbl>
          </a:graphicData>
        </a:graphic>
      </p:graphicFrame>
      <p:sp>
        <p:nvSpPr>
          <p:cNvPr id="9" name="타원 8">
            <a:extLst>
              <a:ext uri="{FF2B5EF4-FFF2-40B4-BE49-F238E27FC236}">
                <a16:creationId xmlns:a16="http://schemas.microsoft.com/office/drawing/2014/main" id="{0776F836-9633-4AD5-84B2-E076737A6D4F}"/>
              </a:ext>
            </a:extLst>
          </p:cNvPr>
          <p:cNvSpPr/>
          <p:nvPr/>
        </p:nvSpPr>
        <p:spPr>
          <a:xfrm>
            <a:off x="1540680" y="442130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FDFDA71-0C92-4B07-AC02-1A7EE6CCBEF3}"/>
              </a:ext>
            </a:extLst>
          </p:cNvPr>
          <p:cNvSpPr/>
          <p:nvPr/>
        </p:nvSpPr>
        <p:spPr>
          <a:xfrm>
            <a:off x="1637124" y="506638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1B29A14-8420-47D6-8A97-752DC89FDD93}"/>
              </a:ext>
            </a:extLst>
          </p:cNvPr>
          <p:cNvSpPr/>
          <p:nvPr/>
        </p:nvSpPr>
        <p:spPr>
          <a:xfrm>
            <a:off x="2309643" y="146189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AD6EB35-B88F-4650-8D85-841C4943F146}"/>
              </a:ext>
            </a:extLst>
          </p:cNvPr>
          <p:cNvSpPr/>
          <p:nvPr/>
        </p:nvSpPr>
        <p:spPr>
          <a:xfrm>
            <a:off x="4275377" y="172097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B68C2AB-2835-44A6-9999-8FFD71C5D19D}"/>
              </a:ext>
            </a:extLst>
          </p:cNvPr>
          <p:cNvSpPr/>
          <p:nvPr/>
        </p:nvSpPr>
        <p:spPr>
          <a:xfrm>
            <a:off x="2309643" y="19800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0A1CB02-B82F-4552-A219-9E5CF53BC623}"/>
              </a:ext>
            </a:extLst>
          </p:cNvPr>
          <p:cNvSpPr/>
          <p:nvPr/>
        </p:nvSpPr>
        <p:spPr>
          <a:xfrm>
            <a:off x="2561083" y="282703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FE99DDA-6CBC-436C-AEB6-3E28B4C737AA}"/>
              </a:ext>
            </a:extLst>
          </p:cNvPr>
          <p:cNvSpPr/>
          <p:nvPr/>
        </p:nvSpPr>
        <p:spPr>
          <a:xfrm>
            <a:off x="4016044" y="268566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A8F69FD-F1A4-4B3C-9342-59689BA0FFB0}"/>
              </a:ext>
            </a:extLst>
          </p:cNvPr>
          <p:cNvSpPr/>
          <p:nvPr/>
        </p:nvSpPr>
        <p:spPr>
          <a:xfrm>
            <a:off x="5332169" y="19800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2F402D-7BEF-472C-921F-FBCEA80B8417}"/>
              </a:ext>
            </a:extLst>
          </p:cNvPr>
          <p:cNvSpPr/>
          <p:nvPr/>
        </p:nvSpPr>
        <p:spPr>
          <a:xfrm>
            <a:off x="7079689" y="17373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3241187-B7B6-4E75-83A4-CA194F180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357" y="6142069"/>
            <a:ext cx="719750" cy="327159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9796EED1-3B81-4AD3-856B-7B551BA90284}"/>
              </a:ext>
            </a:extLst>
          </p:cNvPr>
          <p:cNvGrpSpPr/>
          <p:nvPr/>
        </p:nvGrpSpPr>
        <p:grpSpPr>
          <a:xfrm>
            <a:off x="7659226" y="5949112"/>
            <a:ext cx="366855" cy="253916"/>
            <a:chOff x="5416725" y="4610235"/>
            <a:chExt cx="366855" cy="253916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E9D81CA-7857-450F-9D10-1FAFEE7FD8BC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A9A5295-40ED-44D1-A6C4-F7DEC0D9EA8F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90615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E6DDDDDD-4720-47F9-B95B-71D4946045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17"/>
          <a:stretch/>
        </p:blipFill>
        <p:spPr>
          <a:xfrm>
            <a:off x="-1" y="518160"/>
            <a:ext cx="8337549" cy="6339840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카테고리페이지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https://ridibooks.com/category/free-books/1702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091197"/>
              </p:ext>
            </p:extLst>
          </p:nvPr>
        </p:nvGraphicFramePr>
        <p:xfrm>
          <a:off x="8337550" y="518160"/>
          <a:ext cx="3854450" cy="63398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40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459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클릭 시 선택된 체크순으로 정렬됨</a:t>
                      </a:r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글자색은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바뀌고 도형의 테두리색은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#808991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글자는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#303538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색이 되고 도형 색은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#1f8ce6,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테두리색은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바뀌고 도형 안에 체크 아이콘이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808478"/>
                  </a:ext>
                </a:extLst>
              </a:tr>
              <a:tr h="9472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7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클릭 시 아이콘의 목록 스타일로 책이 정렬됨</a:t>
                      </a:r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색있는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아이콘으로 변경됨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활성화가 안된 아이콘 색은 회색으로 되어있음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4595414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8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책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9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저자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776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10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하위메뉴의 책들이 다 있는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#666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</a:tbl>
          </a:graphicData>
        </a:graphic>
      </p:graphicFrame>
      <p:sp>
        <p:nvSpPr>
          <p:cNvPr id="9" name="타원 8">
            <a:extLst>
              <a:ext uri="{FF2B5EF4-FFF2-40B4-BE49-F238E27FC236}">
                <a16:creationId xmlns:a16="http://schemas.microsoft.com/office/drawing/2014/main" id="{0776F836-9633-4AD5-84B2-E076737A6D4F}"/>
              </a:ext>
            </a:extLst>
          </p:cNvPr>
          <p:cNvSpPr/>
          <p:nvPr/>
        </p:nvSpPr>
        <p:spPr>
          <a:xfrm>
            <a:off x="1540680" y="442130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FDFDA71-0C92-4B07-AC02-1A7EE6CCBEF3}"/>
              </a:ext>
            </a:extLst>
          </p:cNvPr>
          <p:cNvSpPr/>
          <p:nvPr/>
        </p:nvSpPr>
        <p:spPr>
          <a:xfrm>
            <a:off x="1637124" y="506638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0A1CB02-B82F-4552-A219-9E5CF53BC623}"/>
              </a:ext>
            </a:extLst>
          </p:cNvPr>
          <p:cNvSpPr/>
          <p:nvPr/>
        </p:nvSpPr>
        <p:spPr>
          <a:xfrm>
            <a:off x="2561083" y="282703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FE99DDA-6CBC-436C-AEB6-3E28B4C737AA}"/>
              </a:ext>
            </a:extLst>
          </p:cNvPr>
          <p:cNvSpPr/>
          <p:nvPr/>
        </p:nvSpPr>
        <p:spPr>
          <a:xfrm>
            <a:off x="4016044" y="268566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A8F69FD-F1A4-4B3C-9342-59689BA0FFB0}"/>
              </a:ext>
            </a:extLst>
          </p:cNvPr>
          <p:cNvSpPr/>
          <p:nvPr/>
        </p:nvSpPr>
        <p:spPr>
          <a:xfrm>
            <a:off x="5332169" y="19800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2F402D-7BEF-472C-921F-FBCEA80B8417}"/>
              </a:ext>
            </a:extLst>
          </p:cNvPr>
          <p:cNvSpPr/>
          <p:nvPr/>
        </p:nvSpPr>
        <p:spPr>
          <a:xfrm>
            <a:off x="7079689" y="17373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3241187-B7B6-4E75-83A4-CA194F180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357" y="6142069"/>
            <a:ext cx="719750" cy="327159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9796EED1-3B81-4AD3-856B-7B551BA90284}"/>
              </a:ext>
            </a:extLst>
          </p:cNvPr>
          <p:cNvGrpSpPr/>
          <p:nvPr/>
        </p:nvGrpSpPr>
        <p:grpSpPr>
          <a:xfrm>
            <a:off x="7659226" y="5949112"/>
            <a:ext cx="366855" cy="253916"/>
            <a:chOff x="5416725" y="4610235"/>
            <a:chExt cx="366855" cy="253916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E9D81CA-7857-450F-9D10-1FAFEE7FD8BC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A9A5295-40ED-44D1-A6C4-F7DEC0D9EA8F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20" name="타원 19">
            <a:extLst>
              <a:ext uri="{FF2B5EF4-FFF2-40B4-BE49-F238E27FC236}">
                <a16:creationId xmlns:a16="http://schemas.microsoft.com/office/drawing/2014/main" id="{D9F6B072-7BFB-4E26-90A7-8ED31117919D}"/>
              </a:ext>
            </a:extLst>
          </p:cNvPr>
          <p:cNvSpPr/>
          <p:nvPr/>
        </p:nvSpPr>
        <p:spPr>
          <a:xfrm>
            <a:off x="2309643" y="146189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09594F8-7D8B-47DC-ABA0-2ED8EDFBAA04}"/>
              </a:ext>
            </a:extLst>
          </p:cNvPr>
          <p:cNvSpPr/>
          <p:nvPr/>
        </p:nvSpPr>
        <p:spPr>
          <a:xfrm>
            <a:off x="2309643" y="19800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8F44099-AFD3-4F68-A79F-C5DAE63E5A2A}"/>
              </a:ext>
            </a:extLst>
          </p:cNvPr>
          <p:cNvSpPr/>
          <p:nvPr/>
        </p:nvSpPr>
        <p:spPr>
          <a:xfrm>
            <a:off x="4275377" y="172097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6449158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933035"/>
              </p:ext>
            </p:extLst>
          </p:nvPr>
        </p:nvGraphicFramePr>
        <p:xfrm>
          <a:off x="8337550" y="518160"/>
          <a:ext cx="3854450" cy="63398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27593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814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그 글자의 카테고리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글자색이 </a:t>
                      </a:r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#1f8ce6 </a:t>
                      </a:r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  <a:endParaRPr lang="ko-KR" altLang="en-US" sz="1100" b="0" i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814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저자 소개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글자색이 </a:t>
                      </a:r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#1f8ce6 </a:t>
                      </a:r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  <a:endParaRPr lang="ko-KR" altLang="en-US" sz="1100" b="0" i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7814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출판사 검색 결과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글자색이 </a:t>
                      </a:r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#1f8ce6 </a:t>
                      </a:r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  <a:endParaRPr lang="ko-KR" altLang="en-US" sz="1100" b="0" i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7814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미리보기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#ebf6ff </a:t>
                      </a:r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됨</a:t>
                      </a:r>
                      <a:endParaRPr lang="ko-KR" altLang="en-US" sz="1100" b="0" i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14690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위시리스트에 담았습니다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활성화된 버튼 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위시리스트에서 삭제되었습니다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ko-KR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아이콘에 분홍색으로 변함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14690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책 선택을 하고 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카트에 담았습니다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활성화된 버튼 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카트에서 삭제되었습니다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아이콘에 분홍색으로 변함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0758518D-5209-48BD-8A30-A3F6814ACF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6"/>
          <a:stretch/>
        </p:blipFill>
        <p:spPr>
          <a:xfrm>
            <a:off x="1" y="518160"/>
            <a:ext cx="8337550" cy="633984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29C8A485-7631-49D7-9DE0-C407C6C15521}"/>
              </a:ext>
            </a:extLst>
          </p:cNvPr>
          <p:cNvSpPr/>
          <p:nvPr/>
        </p:nvSpPr>
        <p:spPr>
          <a:xfrm>
            <a:off x="461330" y="47775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C4AEC3F-7D48-4FB2-BC2D-30C20E7DAFED}"/>
              </a:ext>
            </a:extLst>
          </p:cNvPr>
          <p:cNvSpPr/>
          <p:nvPr/>
        </p:nvSpPr>
        <p:spPr>
          <a:xfrm>
            <a:off x="4269893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6593841-E2FD-4459-9637-2D0756AE7E7C}"/>
              </a:ext>
            </a:extLst>
          </p:cNvPr>
          <p:cNvSpPr/>
          <p:nvPr/>
        </p:nvSpPr>
        <p:spPr>
          <a:xfrm>
            <a:off x="4696613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0A0B0EA-7294-4839-9ECA-2804494118DF}"/>
              </a:ext>
            </a:extLst>
          </p:cNvPr>
          <p:cNvSpPr/>
          <p:nvPr/>
        </p:nvSpPr>
        <p:spPr>
          <a:xfrm>
            <a:off x="5123333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ECD1938-E4A1-4B9E-BF1C-9A26C2DF6EAC}"/>
              </a:ext>
            </a:extLst>
          </p:cNvPr>
          <p:cNvSpPr/>
          <p:nvPr/>
        </p:nvSpPr>
        <p:spPr>
          <a:xfrm>
            <a:off x="5770397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1F0CC7A-769A-473B-9C0B-5A8B963B0DCE}"/>
              </a:ext>
            </a:extLst>
          </p:cNvPr>
          <p:cNvSpPr/>
          <p:nvPr/>
        </p:nvSpPr>
        <p:spPr>
          <a:xfrm>
            <a:off x="3423986" y="209747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EF7D28F-2F8A-44CD-BFFB-07EB438083DE}"/>
              </a:ext>
            </a:extLst>
          </p:cNvPr>
          <p:cNvSpPr/>
          <p:nvPr/>
        </p:nvSpPr>
        <p:spPr>
          <a:xfrm>
            <a:off x="2073361" y="322465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A7F70C6-800D-4489-B6E7-8DB7BB7E766A}"/>
              </a:ext>
            </a:extLst>
          </p:cNvPr>
          <p:cNvSpPr/>
          <p:nvPr/>
        </p:nvSpPr>
        <p:spPr>
          <a:xfrm>
            <a:off x="2073361" y="344439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56017F9-A4AD-4810-A7F6-CD841D9D356A}"/>
              </a:ext>
            </a:extLst>
          </p:cNvPr>
          <p:cNvGrpSpPr/>
          <p:nvPr/>
        </p:nvGrpSpPr>
        <p:grpSpPr>
          <a:xfrm>
            <a:off x="7822093" y="6339840"/>
            <a:ext cx="366855" cy="253916"/>
            <a:chOff x="5416725" y="4610235"/>
            <a:chExt cx="366855" cy="25391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04840E0-A7C8-4176-8141-981FF0E2A58E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F029BF5-9A74-43EC-A662-780D889D414A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951FDD99-174C-4A9D-BD14-EDAA2FB97565}"/>
              </a:ext>
            </a:extLst>
          </p:cNvPr>
          <p:cNvSpPr/>
          <p:nvPr/>
        </p:nvSpPr>
        <p:spPr>
          <a:xfrm>
            <a:off x="7881711" y="396287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8488990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608548"/>
              </p:ext>
            </p:extLst>
          </p:nvPr>
        </p:nvGraphicFramePr>
        <p:xfrm>
          <a:off x="8337550" y="518160"/>
          <a:ext cx="3854450" cy="63398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975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087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카트 페이지로 이동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이때 카트 아이콘에 숫자 생김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171450" indent="-171450" algn="l" defTabSz="914400" rtl="0" eaLnBrk="1" latinLnBrk="1" hangingPunct="1">
                        <a:buFontTx/>
                        <a:buChar char="-"/>
                      </a:pP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아이콘에 분홍색으로 변함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9190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카트 페이지로 이동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이때 카트 아이콘에 숫자 생김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171450" indent="-171450" algn="l" defTabSz="914400" rtl="0" eaLnBrk="1" latinLnBrk="1" hangingPunct="1">
                        <a:buFontTx/>
                        <a:buChar char="-"/>
                      </a:pP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#0077d9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7658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글자색이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#1f8ce6;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7658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카테고리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더보기에 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#DFDFDF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0758518D-5209-48BD-8A30-A3F6814ACF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6"/>
          <a:stretch/>
        </p:blipFill>
        <p:spPr>
          <a:xfrm>
            <a:off x="1" y="518160"/>
            <a:ext cx="8337550" cy="633984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29C8A485-7631-49D7-9DE0-C407C6C15521}"/>
              </a:ext>
            </a:extLst>
          </p:cNvPr>
          <p:cNvSpPr/>
          <p:nvPr/>
        </p:nvSpPr>
        <p:spPr>
          <a:xfrm>
            <a:off x="461330" y="47775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C4AEC3F-7D48-4FB2-BC2D-30C20E7DAFED}"/>
              </a:ext>
            </a:extLst>
          </p:cNvPr>
          <p:cNvSpPr/>
          <p:nvPr/>
        </p:nvSpPr>
        <p:spPr>
          <a:xfrm>
            <a:off x="4269893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6593841-E2FD-4459-9637-2D0756AE7E7C}"/>
              </a:ext>
            </a:extLst>
          </p:cNvPr>
          <p:cNvSpPr/>
          <p:nvPr/>
        </p:nvSpPr>
        <p:spPr>
          <a:xfrm>
            <a:off x="4696613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0A0B0EA-7294-4839-9ECA-2804494118DF}"/>
              </a:ext>
            </a:extLst>
          </p:cNvPr>
          <p:cNvSpPr/>
          <p:nvPr/>
        </p:nvSpPr>
        <p:spPr>
          <a:xfrm>
            <a:off x="5123333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ECD1938-E4A1-4B9E-BF1C-9A26C2DF6EAC}"/>
              </a:ext>
            </a:extLst>
          </p:cNvPr>
          <p:cNvSpPr/>
          <p:nvPr/>
        </p:nvSpPr>
        <p:spPr>
          <a:xfrm>
            <a:off x="5770397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1F0CC7A-769A-473B-9C0B-5A8B963B0DCE}"/>
              </a:ext>
            </a:extLst>
          </p:cNvPr>
          <p:cNvSpPr/>
          <p:nvPr/>
        </p:nvSpPr>
        <p:spPr>
          <a:xfrm>
            <a:off x="3423986" y="209747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EF7D28F-2F8A-44CD-BFFB-07EB438083DE}"/>
              </a:ext>
            </a:extLst>
          </p:cNvPr>
          <p:cNvSpPr/>
          <p:nvPr/>
        </p:nvSpPr>
        <p:spPr>
          <a:xfrm>
            <a:off x="2073361" y="322465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A7F70C6-800D-4489-B6E7-8DB7BB7E766A}"/>
              </a:ext>
            </a:extLst>
          </p:cNvPr>
          <p:cNvSpPr/>
          <p:nvPr/>
        </p:nvSpPr>
        <p:spPr>
          <a:xfrm>
            <a:off x="2073361" y="344439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56017F9-A4AD-4810-A7F6-CD841D9D356A}"/>
              </a:ext>
            </a:extLst>
          </p:cNvPr>
          <p:cNvGrpSpPr/>
          <p:nvPr/>
        </p:nvGrpSpPr>
        <p:grpSpPr>
          <a:xfrm>
            <a:off x="7822093" y="6339840"/>
            <a:ext cx="366855" cy="253916"/>
            <a:chOff x="5416725" y="4610235"/>
            <a:chExt cx="366855" cy="25391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04840E0-A7C8-4176-8141-981FF0E2A58E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F029BF5-9A74-43EC-A662-780D889D414A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951FDD99-174C-4A9D-BD14-EDAA2FB97565}"/>
              </a:ext>
            </a:extLst>
          </p:cNvPr>
          <p:cNvSpPr/>
          <p:nvPr/>
        </p:nvSpPr>
        <p:spPr>
          <a:xfrm>
            <a:off x="7881711" y="396287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8892446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458991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647468"/>
              </p:ext>
            </p:extLst>
          </p:nvPr>
        </p:nvGraphicFramePr>
        <p:xfrm>
          <a:off x="8337550" y="518160"/>
          <a:ext cx="3854450" cy="63398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768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6126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안보였던 내용들이 다 보이게 됨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클릭과 동시에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펼쳐보기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버튼이 사라지고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접기버튼이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3038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저자이름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'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의 신간이 출간되면 알림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푸시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이메일로 알려드립니다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’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en-US" sz="11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팝업창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활성화 된 버튼 클릭 시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‘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신간알림에서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삭제되었습니다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배경색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#f2f4f5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9582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프로필 수정하는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911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순으로 책이 정렬됨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000" b="0" i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인기순</a:t>
                      </a:r>
                      <a:r>
                        <a:rPr lang="ko-KR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최신순에 마우스 올리면 글자색이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#333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ko-KR" sz="10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글자색이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#333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94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947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947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947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947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947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947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329157F8-6E25-42D3-B8E9-22A633DB22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33"/>
          <a:stretch/>
        </p:blipFill>
        <p:spPr>
          <a:xfrm>
            <a:off x="0" y="518157"/>
            <a:ext cx="8337550" cy="6339843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AB4EF938-FE35-4188-962D-8BD69DDA7A8F}"/>
              </a:ext>
            </a:extLst>
          </p:cNvPr>
          <p:cNvSpPr/>
          <p:nvPr/>
        </p:nvSpPr>
        <p:spPr>
          <a:xfrm>
            <a:off x="5495012" y="136332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70D40C-74CD-4D6A-AF4C-1F969B2EEAB0}"/>
              </a:ext>
            </a:extLst>
          </p:cNvPr>
          <p:cNvSpPr/>
          <p:nvPr/>
        </p:nvSpPr>
        <p:spPr>
          <a:xfrm>
            <a:off x="1799312" y="28568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58CBCAA-323D-46BE-AE50-CA312E63B743}"/>
              </a:ext>
            </a:extLst>
          </p:cNvPr>
          <p:cNvSpPr/>
          <p:nvPr/>
        </p:nvSpPr>
        <p:spPr>
          <a:xfrm>
            <a:off x="6295112" y="402270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856AF0B-EB0B-4F0A-B341-D2E6805CA96B}"/>
              </a:ext>
            </a:extLst>
          </p:cNvPr>
          <p:cNvSpPr/>
          <p:nvPr/>
        </p:nvSpPr>
        <p:spPr>
          <a:xfrm>
            <a:off x="6295112" y="45408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73EC2B7-A0AB-4D08-91B0-614A1D4C3C58}"/>
              </a:ext>
            </a:extLst>
          </p:cNvPr>
          <p:cNvSpPr/>
          <p:nvPr/>
        </p:nvSpPr>
        <p:spPr>
          <a:xfrm>
            <a:off x="2431772" y="52647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503626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D6A0F2A-5416-47CF-91F7-195597C4FEC0}"/>
              </a:ext>
            </a:extLst>
          </p:cNvPr>
          <p:cNvGrpSpPr/>
          <p:nvPr/>
        </p:nvGrpSpPr>
        <p:grpSpPr>
          <a:xfrm>
            <a:off x="0" y="518160"/>
            <a:ext cx="8337550" cy="6337622"/>
            <a:chOff x="0" y="518160"/>
            <a:chExt cx="8337550" cy="6337622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F7E1915-3A2C-4E93-8A24-846D0009C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2192" y="518160"/>
              <a:ext cx="7145358" cy="6337622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BCDA3D2-015E-4018-B250-44BAC6467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18160"/>
              <a:ext cx="7145358" cy="6337622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73DC067-D1F2-4561-9E27-EBFB57BD3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096" y="518160"/>
              <a:ext cx="7145358" cy="6337622"/>
            </a:xfrm>
            <a:prstGeom prst="rect">
              <a:avLst/>
            </a:prstGeom>
          </p:spPr>
        </p:pic>
      </p:grpSp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616603" y="57798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616603" y="147789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616603" y="189657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88F6B8-4D0C-4FE9-9084-84F01B60CD95}"/>
              </a:ext>
            </a:extLst>
          </p:cNvPr>
          <p:cNvSpPr/>
          <p:nvPr/>
        </p:nvSpPr>
        <p:spPr>
          <a:xfrm>
            <a:off x="2616603" y="23152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회원가입 정보입력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https://ridibooks.com/account/signup/form?return_url=https%3A%2F%2Fridibooks.com%2F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14" name="표 12">
            <a:extLst>
              <a:ext uri="{FF2B5EF4-FFF2-40B4-BE49-F238E27FC236}">
                <a16:creationId xmlns:a16="http://schemas.microsoft.com/office/drawing/2014/main" id="{74F56A9F-AB55-440D-BD41-774DD9B810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290235"/>
              </p:ext>
            </p:extLst>
          </p:nvPr>
        </p:nvGraphicFramePr>
        <p:xfrm>
          <a:off x="8337550" y="518161"/>
          <a:ext cx="3854450" cy="63480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339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아이디를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(5~20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자 영문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숫자 입력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중복될 시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입력칸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아래에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이미 사용 중인 아이디입니다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라고 뜸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비밀번호를 입력하는 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비밀번호를 재입력하는 칸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(8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자 이상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영문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숫자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특수문자 중 두가지 이상입력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en-US" altLang="ko-KR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 주소를 입력하는 칸 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(@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 포함한 유효한 주소 입력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중복될 시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입력칸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아래에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이미 사용 중인 이메일 주소입니다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라고 뜸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이름을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(2~20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자로 입력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&lt;</a:t>
                      </a:r>
                      <a:r>
                        <a:rPr lang="ko-KR" altLang="en-US" sz="10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선택입력칸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</a:p>
                    <a:p>
                      <a:pPr algn="l" latinLnBrk="1"/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출생년도를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(1900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 이상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현재 년도 이하 입력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&lt;</a:t>
                      </a:r>
                      <a:r>
                        <a:rPr lang="ko-KR" altLang="en-US" sz="10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선택입력칸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자신의 성별을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클릭하면됨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하위 라디오버튼과 함께 체크표시됨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개인 정보 수집 및 이용 동의 제외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필수입력칸을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채우지 않았을 때 클릭 시 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각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이름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입력해주세요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필수 약관 동의를 체크하지 않고 클릭 시  체크박스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이용약관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개인정보 수집 및 이용에 동의해주세요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(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필수 체크박스를 클릭하면 사라짐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필수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및 모든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입력칸을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채우고 전체 약관 동의 체크 및 필수 체크가 되었을 때 클릭 시 인증 링크 발송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C14B4C09-73E1-42A9-89B0-412FC427B80B}"/>
              </a:ext>
            </a:extLst>
          </p:cNvPr>
          <p:cNvSpPr/>
          <p:nvPr/>
        </p:nvSpPr>
        <p:spPr>
          <a:xfrm>
            <a:off x="2616603" y="27416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875AA66-81B2-4CAE-9080-BA3A0A7C711A}"/>
              </a:ext>
            </a:extLst>
          </p:cNvPr>
          <p:cNvSpPr/>
          <p:nvPr/>
        </p:nvSpPr>
        <p:spPr>
          <a:xfrm>
            <a:off x="2616603" y="320234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B2C756E-2DFA-40EB-A1CE-7BD720E7989D}"/>
              </a:ext>
            </a:extLst>
          </p:cNvPr>
          <p:cNvSpPr/>
          <p:nvPr/>
        </p:nvSpPr>
        <p:spPr>
          <a:xfrm>
            <a:off x="2616603" y="38271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C116127-404F-4C39-BDCB-EEF865BF0715}"/>
              </a:ext>
            </a:extLst>
          </p:cNvPr>
          <p:cNvSpPr/>
          <p:nvPr/>
        </p:nvSpPr>
        <p:spPr>
          <a:xfrm>
            <a:off x="5628744" y="38271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64DE10D-3D0E-4914-AFAA-83FC92569B69}"/>
              </a:ext>
            </a:extLst>
          </p:cNvPr>
          <p:cNvSpPr/>
          <p:nvPr/>
        </p:nvSpPr>
        <p:spPr>
          <a:xfrm>
            <a:off x="2616603" y="429623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21E5A4E-0CC2-4F20-B989-5193C1B67E30}"/>
              </a:ext>
            </a:extLst>
          </p:cNvPr>
          <p:cNvGrpSpPr/>
          <p:nvPr/>
        </p:nvGrpSpPr>
        <p:grpSpPr>
          <a:xfrm>
            <a:off x="5416725" y="4610235"/>
            <a:ext cx="366855" cy="253916"/>
            <a:chOff x="5416725" y="4610235"/>
            <a:chExt cx="366855" cy="253916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A2E9A68-57DA-4EE4-A6BA-9A9367171E49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9C62DD2-A999-4A0B-8F39-7E561FDE087D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12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65E099B-CF3C-4426-857F-DAC6CCFA74FD}"/>
              </a:ext>
            </a:extLst>
          </p:cNvPr>
          <p:cNvGrpSpPr/>
          <p:nvPr/>
        </p:nvGrpSpPr>
        <p:grpSpPr>
          <a:xfrm>
            <a:off x="5416725" y="5185168"/>
            <a:ext cx="366855" cy="253916"/>
            <a:chOff x="5416725" y="4610235"/>
            <a:chExt cx="366855" cy="253916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964BDC7E-34A2-44AC-9D71-8C4D373D15B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A987D8A-1F49-4A77-81D1-D7B2810BE1D2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13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2B2BFB2-3832-4138-9A0F-F0642D6A5020}"/>
              </a:ext>
            </a:extLst>
          </p:cNvPr>
          <p:cNvGrpSpPr/>
          <p:nvPr/>
        </p:nvGrpSpPr>
        <p:grpSpPr>
          <a:xfrm>
            <a:off x="5416725" y="5434069"/>
            <a:ext cx="366855" cy="253916"/>
            <a:chOff x="5416725" y="4610235"/>
            <a:chExt cx="366855" cy="253916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C7F9257-6DA6-4BDA-B692-095CC2547DFC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8869426-B417-469B-B383-F3B0EDDF5E54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14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2B63126A-081E-47BB-ACB0-DAD1A0013F13}"/>
              </a:ext>
            </a:extLst>
          </p:cNvPr>
          <p:cNvSpPr/>
          <p:nvPr/>
        </p:nvSpPr>
        <p:spPr>
          <a:xfrm>
            <a:off x="2885440" y="1373505"/>
            <a:ext cx="2702560" cy="2116455"/>
          </a:xfrm>
          <a:prstGeom prst="roundRect">
            <a:avLst>
              <a:gd name="adj" fmla="val 1228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34FF70B-F39D-417D-8CE4-C0F7FA16367F}"/>
              </a:ext>
            </a:extLst>
          </p:cNvPr>
          <p:cNvGrpSpPr/>
          <p:nvPr/>
        </p:nvGrpSpPr>
        <p:grpSpPr>
          <a:xfrm>
            <a:off x="5302479" y="1108074"/>
            <a:ext cx="366855" cy="253916"/>
            <a:chOff x="5416725" y="4610235"/>
            <a:chExt cx="366855" cy="253916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A255987-6666-46CC-B3CF-D8BA64BA2A6E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976C3D7-E35B-4DB8-8799-C0E5E334CE54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11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50195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7E0D15F3-3FCC-4947-A1C2-ECD31A48EB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95"/>
          <a:stretch/>
        </p:blipFill>
        <p:spPr>
          <a:xfrm>
            <a:off x="0" y="518156"/>
            <a:ext cx="8337550" cy="6339844"/>
          </a:xfrm>
          <a:prstGeom prst="rect">
            <a:avLst/>
          </a:prstGeom>
        </p:spPr>
      </p:pic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9BF7EA75-95A9-435A-B7E1-D70F7493EE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3" t="1907" r="8717" b="2895"/>
          <a:stretch/>
        </p:blipFill>
        <p:spPr>
          <a:xfrm>
            <a:off x="1" y="2875546"/>
            <a:ext cx="8337550" cy="3982453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4127934"/>
              </p:ext>
            </p:extLst>
          </p:nvPr>
        </p:nvGraphicFramePr>
        <p:xfrm>
          <a:off x="8337550" y="518160"/>
          <a:ext cx="3854450" cy="63398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407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8015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(1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: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별로에요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/ 2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: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그저그래요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/ 3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: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보통이에요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/  4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: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좋아요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/ 5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: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최고에요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별 클릭 시 내가 남긴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별점에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별 개수가 숫자로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보여짐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별 개수 옆에 취소를 누르면 별 클릭한 것이 초기화됨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별에 마우스를 올리면 별이 주황색으로 변함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/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각 별마다 문구가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띄워짐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289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리뷰를 쓸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수있는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칸임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리뷰작성박스에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10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글자 이상 쓰면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리뷰남기기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버튼이 활성화됨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리뷰작성박스 클릭 시 테두리색이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#7d8e9e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되고 글자색이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옅어짐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13821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안보였던 내용이 아래에 나옴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1" dirty="0">
                          <a:latin typeface="나눔고딕" pitchFamily="2" charset="-127"/>
                          <a:ea typeface="나눔고딕" pitchFamily="2" charset="-127"/>
                        </a:rPr>
                        <a:t>[</a:t>
                      </a:r>
                      <a:r>
                        <a:rPr lang="en-US" altLang="ko-KR" sz="1000" b="0" i="1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리뷰 작성 유의사항과 댓글</a:t>
                      </a:r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좋아요 박스에 마우스를 올리면 배경색이 </a:t>
                      </a:r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리뷰 작성 유의사항 클릭 시 안보였던 내용이 </a:t>
                      </a:r>
                      <a:r>
                        <a:rPr lang="ko-KR" altLang="ko-KR" sz="1000" b="0" i="0" u="none" kern="1200" dirty="0" err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보이게되면서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글자색이 </a:t>
                      </a:r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#808991 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되고 배경색이 </a:t>
                      </a:r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#fff 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 </a:t>
                      </a:r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상태에서 클릭 시 내용이 사라짐</a:t>
                      </a:r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ko-KR" sz="1000" b="0" i="0" u="none" kern="12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1553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체크하고 리뷰 남기기 클릭 시 리뷰창에 </a:t>
                      </a: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'</a:t>
                      </a:r>
                      <a:r>
                        <a:rPr lang="ko-KR" altLang="en-US" sz="1100" b="0" i="0" dirty="0" err="1">
                          <a:latin typeface="나눔고딕" pitchFamily="2" charset="-127"/>
                          <a:ea typeface="나눔고딕" pitchFamily="2" charset="-127"/>
                        </a:rPr>
                        <a:t>스포일러가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 있는 리뷰입니다</a:t>
                      </a: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’ 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로 나옴</a:t>
                      </a:r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스포일러가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</a:t>
                      </a:r>
                      <a:r>
                        <a:rPr lang="ko-KR" altLang="ko-KR" sz="10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있습니다에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마우스 올리면 글자색은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바뀌고 도형의 테두리색은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#808991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</a:p>
                    <a:p>
                      <a:pPr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스포일러가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있습니다 클릭 시 글자는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#303538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색이 되고 도형 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#1f8ce6,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테두리색은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바뀌고 도형 안에 체크 아이콘이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71125C91-B598-4D74-A3D1-A35A791EB8AC}"/>
              </a:ext>
            </a:extLst>
          </p:cNvPr>
          <p:cNvSpPr/>
          <p:nvPr/>
        </p:nvSpPr>
        <p:spPr>
          <a:xfrm>
            <a:off x="2311857" y="379049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DFA9D15-F75B-4ECF-8B40-B70878DC6F65}"/>
              </a:ext>
            </a:extLst>
          </p:cNvPr>
          <p:cNvSpPr/>
          <p:nvPr/>
        </p:nvSpPr>
        <p:spPr>
          <a:xfrm>
            <a:off x="1237437" y="417149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8B85222-CB83-4EEB-B3E7-FA106088C94C}"/>
              </a:ext>
            </a:extLst>
          </p:cNvPr>
          <p:cNvSpPr/>
          <p:nvPr/>
        </p:nvSpPr>
        <p:spPr>
          <a:xfrm>
            <a:off x="1237437" y="521144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6337C12-217A-45D8-A395-94A6B7B9A76C}"/>
              </a:ext>
            </a:extLst>
          </p:cNvPr>
          <p:cNvSpPr/>
          <p:nvPr/>
        </p:nvSpPr>
        <p:spPr>
          <a:xfrm>
            <a:off x="3996512" y="521144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72F0DA0-FF7C-4CA7-9E06-D4B8C0BA6FAE}"/>
              </a:ext>
            </a:extLst>
          </p:cNvPr>
          <p:cNvSpPr/>
          <p:nvPr/>
        </p:nvSpPr>
        <p:spPr>
          <a:xfrm>
            <a:off x="6274892" y="521144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F9E04DD-B1CB-4CAA-8ECE-A247D30B6AA5}"/>
              </a:ext>
            </a:extLst>
          </p:cNvPr>
          <p:cNvSpPr/>
          <p:nvPr/>
        </p:nvSpPr>
        <p:spPr>
          <a:xfrm>
            <a:off x="6213932" y="57661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72BC946-0352-4B78-962B-D5678C08CF04}"/>
              </a:ext>
            </a:extLst>
          </p:cNvPr>
          <p:cNvSpPr/>
          <p:nvPr/>
        </p:nvSpPr>
        <p:spPr>
          <a:xfrm>
            <a:off x="1534487" y="57661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D151745-276D-49EA-8B02-25121EEA92F0}"/>
              </a:ext>
            </a:extLst>
          </p:cNvPr>
          <p:cNvSpPr/>
          <p:nvPr/>
        </p:nvSpPr>
        <p:spPr>
          <a:xfrm>
            <a:off x="5474792" y="63398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E753F0-511E-4E00-BA7D-6BC565E3B95C}"/>
              </a:ext>
            </a:extLst>
          </p:cNvPr>
          <p:cNvSpPr/>
          <p:nvPr/>
        </p:nvSpPr>
        <p:spPr>
          <a:xfrm>
            <a:off x="5966536" y="63398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7844156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7E0D15F3-3FCC-4947-A1C2-ECD31A48EB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95"/>
          <a:stretch/>
        </p:blipFill>
        <p:spPr>
          <a:xfrm>
            <a:off x="0" y="518156"/>
            <a:ext cx="8337550" cy="6339844"/>
          </a:xfrm>
          <a:prstGeom prst="rect">
            <a:avLst/>
          </a:prstGeom>
        </p:spPr>
      </p:pic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9BF7EA75-95A9-435A-B7E1-D70F7493EE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3" t="1907" r="8717" b="2895"/>
          <a:stretch/>
        </p:blipFill>
        <p:spPr>
          <a:xfrm>
            <a:off x="1" y="2875546"/>
            <a:ext cx="8337550" cy="3982453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0564939"/>
              </p:ext>
            </p:extLst>
          </p:nvPr>
        </p:nvGraphicFramePr>
        <p:xfrm>
          <a:off x="8337550" y="518161"/>
          <a:ext cx="3854450" cy="63398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536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796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리뷰가 올라감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1294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전체 클릭 시 전체 리뷰가 표시됨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(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구매자 클릭 시 구매자 리뷰 표시됨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)</a:t>
                      </a:r>
                    </a:p>
                    <a:p>
                      <a:pPr algn="l" latinLnBrk="1"/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밑줄이 생기고 밑줄색과 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#636c73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활성화 된 글자색은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9512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7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 순으로 책이 정렬됨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1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마우스 올리면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#666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됨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활성화된 글자색은 </a:t>
                      </a: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#303538 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이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7796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8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댓글 달 수 있는 칸이 나옴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7796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9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숫자 올라감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339582"/>
                  </a:ext>
                </a:extLst>
              </a:tr>
              <a:tr h="112275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올라간 리뷰에 수정버튼을 누르면 수정할 수 있도록 함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올라간 리뷰에 삭제버튼 누르면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정말 삭제하겠습니까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?’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경고창이 뜸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경고창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확인 누르면 삭제됨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712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71125C91-B598-4D74-A3D1-A35A791EB8AC}"/>
              </a:ext>
            </a:extLst>
          </p:cNvPr>
          <p:cNvSpPr/>
          <p:nvPr/>
        </p:nvSpPr>
        <p:spPr>
          <a:xfrm>
            <a:off x="2311857" y="379049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DFA9D15-F75B-4ECF-8B40-B70878DC6F65}"/>
              </a:ext>
            </a:extLst>
          </p:cNvPr>
          <p:cNvSpPr/>
          <p:nvPr/>
        </p:nvSpPr>
        <p:spPr>
          <a:xfrm>
            <a:off x="1237437" y="417149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8B85222-CB83-4EEB-B3E7-FA106088C94C}"/>
              </a:ext>
            </a:extLst>
          </p:cNvPr>
          <p:cNvSpPr/>
          <p:nvPr/>
        </p:nvSpPr>
        <p:spPr>
          <a:xfrm>
            <a:off x="1237437" y="521144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6337C12-217A-45D8-A395-94A6B7B9A76C}"/>
              </a:ext>
            </a:extLst>
          </p:cNvPr>
          <p:cNvSpPr/>
          <p:nvPr/>
        </p:nvSpPr>
        <p:spPr>
          <a:xfrm>
            <a:off x="3996512" y="521144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72F0DA0-FF7C-4CA7-9E06-D4B8C0BA6FAE}"/>
              </a:ext>
            </a:extLst>
          </p:cNvPr>
          <p:cNvSpPr/>
          <p:nvPr/>
        </p:nvSpPr>
        <p:spPr>
          <a:xfrm>
            <a:off x="6274892" y="521144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F9E04DD-B1CB-4CAA-8ECE-A247D30B6AA5}"/>
              </a:ext>
            </a:extLst>
          </p:cNvPr>
          <p:cNvSpPr/>
          <p:nvPr/>
        </p:nvSpPr>
        <p:spPr>
          <a:xfrm>
            <a:off x="6213932" y="57661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72BC946-0352-4B78-962B-D5678C08CF04}"/>
              </a:ext>
            </a:extLst>
          </p:cNvPr>
          <p:cNvSpPr/>
          <p:nvPr/>
        </p:nvSpPr>
        <p:spPr>
          <a:xfrm>
            <a:off x="1534487" y="57661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D151745-276D-49EA-8B02-25121EEA92F0}"/>
              </a:ext>
            </a:extLst>
          </p:cNvPr>
          <p:cNvSpPr/>
          <p:nvPr/>
        </p:nvSpPr>
        <p:spPr>
          <a:xfrm>
            <a:off x="5474792" y="63398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E753F0-511E-4E00-BA7D-6BC565E3B95C}"/>
              </a:ext>
            </a:extLst>
          </p:cNvPr>
          <p:cNvSpPr/>
          <p:nvPr/>
        </p:nvSpPr>
        <p:spPr>
          <a:xfrm>
            <a:off x="5966536" y="63398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3513699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758518D-5209-48BD-8A30-A3F6814ACF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6"/>
          <a:stretch/>
        </p:blipFill>
        <p:spPr>
          <a:xfrm>
            <a:off x="1" y="518160"/>
            <a:ext cx="8337550" cy="633984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BB92674-44E1-4D18-B17F-FC75D3AEC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76" y="1976731"/>
            <a:ext cx="6026634" cy="3623609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542380"/>
              </p:ext>
            </p:extLst>
          </p:nvPr>
        </p:nvGraphicFramePr>
        <p:xfrm>
          <a:off x="8337550" y="518160"/>
          <a:ext cx="3854450" cy="63394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116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674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하트색이 채워지고 숫자가 올라가면서 위시가 되며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선호작품에 등록되었습니다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를 팝업창에 출력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버튼이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활성화되있을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때 누르면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선호작품에서 삭제되었습니다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를 팝업창에 출력</a:t>
                      </a: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4986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이벤트 글자 클릭 시 이벤트 페이지로 이동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공지 글자 클릭 시 화살표 이미지가 뒤집어지면서 안보였던 내용이 보임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추천 글자 클릭 시 팝업창으로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추천책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나옴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자세히 알아보기 클릭 시 고객센터 페이지로 이동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7971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책 보는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1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29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1120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대여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선택대여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리디캐시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및 포인트가 없을 때 클릭 시 결제하기 창이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띄워짐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캐시 및 포인트 있을 때 클릭 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카트페이지로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이동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이때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카트아이콘에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숫자가 생김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</a:p>
                    <a:p>
                      <a:pPr latinLnBrk="1"/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29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29C8A485-7631-49D7-9DE0-C407C6C15521}"/>
              </a:ext>
            </a:extLst>
          </p:cNvPr>
          <p:cNvSpPr/>
          <p:nvPr/>
        </p:nvSpPr>
        <p:spPr>
          <a:xfrm>
            <a:off x="461330" y="47775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6593841-E2FD-4459-9637-2D0756AE7E7C}"/>
              </a:ext>
            </a:extLst>
          </p:cNvPr>
          <p:cNvSpPr/>
          <p:nvPr/>
        </p:nvSpPr>
        <p:spPr>
          <a:xfrm>
            <a:off x="2073361" y="522584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EF7D28F-2F8A-44CD-BFFB-07EB438083DE}"/>
              </a:ext>
            </a:extLst>
          </p:cNvPr>
          <p:cNvSpPr/>
          <p:nvPr/>
        </p:nvSpPr>
        <p:spPr>
          <a:xfrm>
            <a:off x="2387126" y="397117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129B24-A6D5-440A-AAF4-50C108A55A7C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로맨스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판타지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만화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bl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기준 책 소개 페이지</a:t>
            </a:r>
            <a:endParaRPr lang="en-US" altLang="ko-KR" sz="1200" kern="1200" dirty="0">
              <a:solidFill>
                <a:schemeClr val="tx1"/>
              </a:solidFill>
              <a:effectLst/>
              <a:latin typeface="나눔고딕" pitchFamily="2" charset="-127"/>
              <a:ea typeface="나눔고딕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97895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8590EB92-BA82-4DF1-BBE1-F19E0A70A1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43"/>
          <a:stretch/>
        </p:blipFill>
        <p:spPr>
          <a:xfrm>
            <a:off x="0" y="518157"/>
            <a:ext cx="8337550" cy="6339843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5375"/>
              </p:ext>
            </p:extLst>
          </p:nvPr>
        </p:nvGraphicFramePr>
        <p:xfrm>
          <a:off x="8337550" y="518160"/>
          <a:ext cx="3854450" cy="63398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4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21484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하위 체크버튼이 다 선택됨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권수와 액수도 클릭 된 책의 개수마다 달라짐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글자색은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#40474d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바뀌고 도형의 테두리색은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#808991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활성화 된 글자는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#303538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색이 되고 도형 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#1f8ce6,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테두리색은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#0077d9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으로 바뀌고 도형 안에 체크 아이콘이 생김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전체 선택이나 책 클릭 시 책 부분들에 체크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위와 같은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가 되고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#ebf6ff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전체 선택을 누르면 책 전체 다 효과가 적용됨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ko-KR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78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신간부터 책이 정렬됨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19771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책 선택을 하고 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카트에 담았습니다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활성화된 버튼 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카트에서 삭제되었습니다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선택을 안하고 </a:t>
                      </a:r>
                      <a:r>
                        <a:rPr lang="ko-KR" altLang="ko-KR" sz="1100" b="0" i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클릭시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카트에 담을 책을 선택해주세요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이미 담긴 책을 선택하고 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이미 카트에 담긴 책입니다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11209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체크된 책이 있을 때 클릭 시 결제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체크된 책이 없을 때 클릭 시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선택된 도서가 없습니다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i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AB4EF938-FE35-4188-962D-8BD69DDA7A8F}"/>
              </a:ext>
            </a:extLst>
          </p:cNvPr>
          <p:cNvSpPr/>
          <p:nvPr/>
        </p:nvSpPr>
        <p:spPr>
          <a:xfrm>
            <a:off x="2599336" y="14641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70D40C-74CD-4D6A-AF4C-1F969B2EEAB0}"/>
              </a:ext>
            </a:extLst>
          </p:cNvPr>
          <p:cNvSpPr/>
          <p:nvPr/>
        </p:nvSpPr>
        <p:spPr>
          <a:xfrm>
            <a:off x="3089632" y="23163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856AF0B-EB0B-4F0A-B341-D2E6805CA96B}"/>
              </a:ext>
            </a:extLst>
          </p:cNvPr>
          <p:cNvSpPr/>
          <p:nvPr/>
        </p:nvSpPr>
        <p:spPr>
          <a:xfrm>
            <a:off x="4329152" y="652295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73EC2B7-A0AB-4D08-91B0-614A1D4C3C58}"/>
              </a:ext>
            </a:extLst>
          </p:cNvPr>
          <p:cNvSpPr/>
          <p:nvPr/>
        </p:nvSpPr>
        <p:spPr>
          <a:xfrm>
            <a:off x="6739612" y="23163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5891CD-4917-4BF0-9726-65AD0160B6FC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로맨스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판타지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만화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bl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기준 책 소개 페이지</a:t>
            </a:r>
            <a:endParaRPr lang="en-US" altLang="ko-KR" sz="1200" kern="1200" dirty="0">
              <a:solidFill>
                <a:schemeClr val="tx1"/>
              </a:solidFill>
              <a:effectLst/>
              <a:latin typeface="나눔고딕" pitchFamily="2" charset="-127"/>
              <a:ea typeface="나눔고딕" pitchFamily="2" charset="-127"/>
              <a:cs typeface="+mn-cs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57EF316-9A76-44AA-8886-8D5A701BB4AB}"/>
              </a:ext>
            </a:extLst>
          </p:cNvPr>
          <p:cNvSpPr/>
          <p:nvPr/>
        </p:nvSpPr>
        <p:spPr>
          <a:xfrm>
            <a:off x="1020496" y="14641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294D5BD-4C30-4576-B884-B7B0502B2C64}"/>
              </a:ext>
            </a:extLst>
          </p:cNvPr>
          <p:cNvSpPr/>
          <p:nvPr/>
        </p:nvSpPr>
        <p:spPr>
          <a:xfrm>
            <a:off x="5759463" y="117965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904AE1D-FC1D-40B2-9759-D988F85B15FF}"/>
              </a:ext>
            </a:extLst>
          </p:cNvPr>
          <p:cNvSpPr/>
          <p:nvPr/>
        </p:nvSpPr>
        <p:spPr>
          <a:xfrm>
            <a:off x="6295112" y="117965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B7F58CE-ACCB-4380-BB9B-05D13876E3F3}"/>
              </a:ext>
            </a:extLst>
          </p:cNvPr>
          <p:cNvSpPr/>
          <p:nvPr/>
        </p:nvSpPr>
        <p:spPr>
          <a:xfrm>
            <a:off x="6739612" y="372871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404883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8590EB92-BA82-4DF1-BBE1-F19E0A70A1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43"/>
          <a:stretch/>
        </p:blipFill>
        <p:spPr>
          <a:xfrm>
            <a:off x="0" y="518157"/>
            <a:ext cx="8337550" cy="6339843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487770"/>
              </p:ext>
            </p:extLst>
          </p:nvPr>
        </p:nvGraphicFramePr>
        <p:xfrm>
          <a:off x="8337550" y="518160"/>
          <a:ext cx="3854450" cy="6339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79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859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체크 표시 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859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보는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7859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무료로 보기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7868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안보였던 내용 다 보임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819884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820232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AB4EF938-FE35-4188-962D-8BD69DDA7A8F}"/>
              </a:ext>
            </a:extLst>
          </p:cNvPr>
          <p:cNvSpPr/>
          <p:nvPr/>
        </p:nvSpPr>
        <p:spPr>
          <a:xfrm>
            <a:off x="2599336" y="14641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70D40C-74CD-4D6A-AF4C-1F969B2EEAB0}"/>
              </a:ext>
            </a:extLst>
          </p:cNvPr>
          <p:cNvSpPr/>
          <p:nvPr/>
        </p:nvSpPr>
        <p:spPr>
          <a:xfrm>
            <a:off x="3089632" y="23163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856AF0B-EB0B-4F0A-B341-D2E6805CA96B}"/>
              </a:ext>
            </a:extLst>
          </p:cNvPr>
          <p:cNvSpPr/>
          <p:nvPr/>
        </p:nvSpPr>
        <p:spPr>
          <a:xfrm>
            <a:off x="4329152" y="652295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73EC2B7-A0AB-4D08-91B0-614A1D4C3C58}"/>
              </a:ext>
            </a:extLst>
          </p:cNvPr>
          <p:cNvSpPr/>
          <p:nvPr/>
        </p:nvSpPr>
        <p:spPr>
          <a:xfrm>
            <a:off x="6739612" y="23163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5891CD-4917-4BF0-9726-65AD0160B6FC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로맨스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판타지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만화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bl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기준 책 소개 페이지</a:t>
            </a:r>
            <a:endParaRPr lang="en-US" altLang="ko-KR" sz="1200" kern="1200" dirty="0">
              <a:solidFill>
                <a:schemeClr val="tx1"/>
              </a:solidFill>
              <a:effectLst/>
              <a:latin typeface="나눔고딕" pitchFamily="2" charset="-127"/>
              <a:ea typeface="나눔고딕" pitchFamily="2" charset="-127"/>
              <a:cs typeface="+mn-cs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57EF316-9A76-44AA-8886-8D5A701BB4AB}"/>
              </a:ext>
            </a:extLst>
          </p:cNvPr>
          <p:cNvSpPr/>
          <p:nvPr/>
        </p:nvSpPr>
        <p:spPr>
          <a:xfrm>
            <a:off x="1020496" y="14641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294D5BD-4C30-4576-B884-B7B0502B2C64}"/>
              </a:ext>
            </a:extLst>
          </p:cNvPr>
          <p:cNvSpPr/>
          <p:nvPr/>
        </p:nvSpPr>
        <p:spPr>
          <a:xfrm>
            <a:off x="5759463" y="117965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904AE1D-FC1D-40B2-9759-D988F85B15FF}"/>
              </a:ext>
            </a:extLst>
          </p:cNvPr>
          <p:cNvSpPr/>
          <p:nvPr/>
        </p:nvSpPr>
        <p:spPr>
          <a:xfrm>
            <a:off x="6295112" y="117965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B7F58CE-ACCB-4380-BB9B-05D13876E3F3}"/>
              </a:ext>
            </a:extLst>
          </p:cNvPr>
          <p:cNvSpPr/>
          <p:nvPr/>
        </p:nvSpPr>
        <p:spPr>
          <a:xfrm>
            <a:off x="6739612" y="372871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4527727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890C72B4-2833-469B-B4F0-722C9607A4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33"/>
          <a:stretch/>
        </p:blipFill>
        <p:spPr>
          <a:xfrm>
            <a:off x="0" y="518156"/>
            <a:ext cx="8337550" cy="633984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EE11A85-0B40-41BD-A7E0-C3444CB667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6" r="20139"/>
          <a:stretch/>
        </p:blipFill>
        <p:spPr>
          <a:xfrm>
            <a:off x="204536" y="1544172"/>
            <a:ext cx="6978317" cy="2930788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9767194"/>
              </p:ext>
            </p:extLst>
          </p:nvPr>
        </p:nvGraphicFramePr>
        <p:xfrm>
          <a:off x="8337550" y="518160"/>
          <a:ext cx="3854450" cy="63398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791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9274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키워드와 관련된 책이 나옴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배경색이 바뀜</a:t>
                      </a:r>
                      <a:endParaRPr lang="en-US" altLang="ko-KR" sz="10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마우스를 올리면 배경색이 바뀜</a:t>
                      </a:r>
                      <a:endParaRPr lang="ko-KR" altLang="ko-KR" sz="10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9383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키워드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다른 키워드로 검색에 마우스 올리면 배경색이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AB4EF938-FE35-4188-962D-8BD69DDA7A8F}"/>
              </a:ext>
            </a:extLst>
          </p:cNvPr>
          <p:cNvSpPr/>
          <p:nvPr/>
        </p:nvSpPr>
        <p:spPr>
          <a:xfrm>
            <a:off x="300473" y="395208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5891CD-4917-4BF0-9726-65AD0160B6FC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로맨스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판타지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만화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bl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기준 책 소개 페이지</a:t>
            </a:r>
            <a:endParaRPr lang="en-US" altLang="ko-KR" sz="1200" kern="1200" dirty="0">
              <a:solidFill>
                <a:schemeClr val="tx1"/>
              </a:solidFill>
              <a:effectLst/>
              <a:latin typeface="나눔고딕" pitchFamily="2" charset="-127"/>
              <a:ea typeface="나눔고딕" pitchFamily="2" charset="-127"/>
              <a:cs typeface="+mn-cs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57EF316-9A76-44AA-8886-8D5A701BB4AB}"/>
              </a:ext>
            </a:extLst>
          </p:cNvPr>
          <p:cNvSpPr/>
          <p:nvPr/>
        </p:nvSpPr>
        <p:spPr>
          <a:xfrm>
            <a:off x="300473" y="210309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8857333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60B8098-9715-430B-9254-E47456D0ABB0}"/>
              </a:ext>
            </a:extLst>
          </p:cNvPr>
          <p:cNvSpPr/>
          <p:nvPr/>
        </p:nvSpPr>
        <p:spPr>
          <a:xfrm>
            <a:off x="0" y="518160"/>
            <a:ext cx="8337550" cy="685800"/>
          </a:xfrm>
          <a:prstGeom prst="rect">
            <a:avLst/>
          </a:prstGeom>
          <a:solidFill>
            <a:srgbClr val="1F8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87994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저자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https://ridibooks.com/author/6863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731200"/>
              </p:ext>
            </p:extLst>
          </p:nvPr>
        </p:nvGraphicFramePr>
        <p:xfrm>
          <a:off x="8337550" y="518160"/>
          <a:ext cx="3854450" cy="63398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2377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9766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저자 소개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마우스 올리면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글자색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#1f8ce6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마우스 포인터는 </a:t>
                      </a: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default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809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저자이름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'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의 신간이 출간되면 알림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푸시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이메일로 알려드립니다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’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en-US" sz="11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팝업창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활성화 된 버튼 클릭 시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‘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신간알림에서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삭제되었습니다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#ebf6f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 되면 작가 프로필 수정 요청 배경색과 글자색이 됨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 됐을 때 마우스 올리면 배경색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#f2f4f5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9766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프로필 수정하는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9513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클릭 시 각 순으로 책이 정렬됨</a:t>
                      </a:r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마우스 올리면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글자색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#333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활성화 된 </a:t>
                      </a:r>
                      <a:r>
                        <a:rPr lang="ko-KR" altLang="en-US" sz="1100" b="0" i="0" dirty="0" err="1">
                          <a:latin typeface="나눔고딕" pitchFamily="2" charset="-127"/>
                          <a:ea typeface="나눔고딕" pitchFamily="2" charset="-127"/>
                        </a:rPr>
                        <a:t>글자색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#333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255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책 소개 페이지로 이동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255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저자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255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7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출판사 검색 결과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2559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</a:tbl>
          </a:graphicData>
        </a:graphic>
      </p:graphicFrame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A1FCDF8-2812-4BA8-9F37-1E9A6B6BE4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451"/>
          <a:stretch/>
        </p:blipFill>
        <p:spPr>
          <a:xfrm>
            <a:off x="986738" y="518160"/>
            <a:ext cx="6364075" cy="633984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C0C9D7CF-CEFB-45D1-888E-087B8BDA5B81}"/>
              </a:ext>
            </a:extLst>
          </p:cNvPr>
          <p:cNvSpPr/>
          <p:nvPr/>
        </p:nvSpPr>
        <p:spPr>
          <a:xfrm>
            <a:off x="1240548" y="15519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4C99455-842A-4392-8860-3B7D1D2B8782}"/>
              </a:ext>
            </a:extLst>
          </p:cNvPr>
          <p:cNvSpPr/>
          <p:nvPr/>
        </p:nvSpPr>
        <p:spPr>
          <a:xfrm>
            <a:off x="1240548" y="182728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36C84C9-04EE-4BA0-8ADF-3EDF1213EEE4}"/>
              </a:ext>
            </a:extLst>
          </p:cNvPr>
          <p:cNvSpPr/>
          <p:nvPr/>
        </p:nvSpPr>
        <p:spPr>
          <a:xfrm>
            <a:off x="6981591" y="27035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EAE264C-B710-4CD7-9152-90B95AC39830}"/>
              </a:ext>
            </a:extLst>
          </p:cNvPr>
          <p:cNvSpPr/>
          <p:nvPr/>
        </p:nvSpPr>
        <p:spPr>
          <a:xfrm>
            <a:off x="6024121" y="552667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9F8B2B3-043C-415A-B697-F3C41422E3D7}"/>
              </a:ext>
            </a:extLst>
          </p:cNvPr>
          <p:cNvSpPr/>
          <p:nvPr/>
        </p:nvSpPr>
        <p:spPr>
          <a:xfrm>
            <a:off x="1324002" y="613704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1D2AA6D-7C7A-475C-B018-63A96E97C0B9}"/>
              </a:ext>
            </a:extLst>
          </p:cNvPr>
          <p:cNvSpPr/>
          <p:nvPr/>
        </p:nvSpPr>
        <p:spPr>
          <a:xfrm>
            <a:off x="2630865" y="612053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53C57C8-F431-4D5E-97CB-805A1E0C8C6A}"/>
              </a:ext>
            </a:extLst>
          </p:cNvPr>
          <p:cNvSpPr/>
          <p:nvPr/>
        </p:nvSpPr>
        <p:spPr>
          <a:xfrm>
            <a:off x="2997720" y="612053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3738357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872534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검색 결과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https://ridibooks.com/search?q=%EC%9B%B9%EB%94%94%EC%9E%90%EC%9D%B8&amp;adult_exclude=n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517467"/>
              </p:ext>
            </p:extLst>
          </p:nvPr>
        </p:nvGraphicFramePr>
        <p:xfrm>
          <a:off x="8337550" y="518160"/>
          <a:ext cx="3854450" cy="6339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345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9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결과와 관련된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결과가 많으면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개까지만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노출함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배경색이 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#f7fafc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됨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94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안보였던 검색 결과들이 다 보임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0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더보기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버튼이 사라지고 접기 버튼이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9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메뉴와 관련된 책들이 정렬됨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design]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배경색이 </a:t>
                      </a:r>
                      <a:r>
                        <a:rPr lang="en-US" altLang="ko-KR" sz="10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rgba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(0,0,0,0.5)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 변함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글자색이 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#636c73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 되고 밑줄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9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선택할 수 있는 보기들이 나옴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선택을 하면 선택한 보기에 따라 책이 분류됨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배경색이 </a:t>
                      </a:r>
                      <a:r>
                        <a:rPr lang="en-US" altLang="ko-KR" sz="10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rgba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(0,0,0,0.5)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 변함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1141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검색 결과에서 성인 컨텐츠를 제외시키고 보여줌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도형 바탕색이 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#339cf2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로 바뀌고 원이 오른쪽으로 이동함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1141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대여 가능한 책이 정렬됨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배경색이 </a:t>
                      </a:r>
                      <a:r>
                        <a:rPr lang="en-US" altLang="ko-KR" sz="10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rgba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(0,0,0,0.5)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 변함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0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글자색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#303538,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도형색은 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#1f8ce6,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테두리색은 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#0077d9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 되며 도형 안에 체크 아이콘이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</a:tbl>
          </a:graphicData>
        </a:graphic>
      </p:graphicFrame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C2192036-73D0-4DB2-9EB4-673D36BC1B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17"/>
          <a:stretch/>
        </p:blipFill>
        <p:spPr>
          <a:xfrm>
            <a:off x="0" y="518159"/>
            <a:ext cx="8337550" cy="6339841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DFFCA0B8-BAFD-4151-90A1-B5A4F4C837A4}"/>
              </a:ext>
            </a:extLst>
          </p:cNvPr>
          <p:cNvSpPr/>
          <p:nvPr/>
        </p:nvSpPr>
        <p:spPr>
          <a:xfrm>
            <a:off x="823860" y="165043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77EDC94-0D55-4F83-971E-4438E5833187}"/>
              </a:ext>
            </a:extLst>
          </p:cNvPr>
          <p:cNvSpPr/>
          <p:nvPr/>
        </p:nvSpPr>
        <p:spPr>
          <a:xfrm>
            <a:off x="823860" y="25369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B18CD2C-EF13-4E06-99A4-C739D51E04DC}"/>
              </a:ext>
            </a:extLst>
          </p:cNvPr>
          <p:cNvSpPr/>
          <p:nvPr/>
        </p:nvSpPr>
        <p:spPr>
          <a:xfrm>
            <a:off x="823860" y="316654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3CAB7DB-D4BE-49A1-9BEA-2B56CAC57012}"/>
              </a:ext>
            </a:extLst>
          </p:cNvPr>
          <p:cNvSpPr/>
          <p:nvPr/>
        </p:nvSpPr>
        <p:spPr>
          <a:xfrm>
            <a:off x="823860" y="350110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6DEF3C3-AB45-4AAA-940A-9151F6A578D8}"/>
              </a:ext>
            </a:extLst>
          </p:cNvPr>
          <p:cNvSpPr/>
          <p:nvPr/>
        </p:nvSpPr>
        <p:spPr>
          <a:xfrm>
            <a:off x="930464" y="410874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918E598-0738-42FC-80D3-E4031C6F6123}"/>
              </a:ext>
            </a:extLst>
          </p:cNvPr>
          <p:cNvSpPr/>
          <p:nvPr/>
        </p:nvSpPr>
        <p:spPr>
          <a:xfrm>
            <a:off x="7378517" y="350110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2733421-112F-4AF2-9A66-D560CD2EC692}"/>
              </a:ext>
            </a:extLst>
          </p:cNvPr>
          <p:cNvSpPr/>
          <p:nvPr/>
        </p:nvSpPr>
        <p:spPr>
          <a:xfrm>
            <a:off x="7378517" y="285292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E15BC1D-003C-47E6-B57A-46D821B56D39}"/>
              </a:ext>
            </a:extLst>
          </p:cNvPr>
          <p:cNvSpPr/>
          <p:nvPr/>
        </p:nvSpPr>
        <p:spPr>
          <a:xfrm>
            <a:off x="1837778" y="363352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4E9E6EF-7CD4-4456-8A69-AD772F24F94D}"/>
              </a:ext>
            </a:extLst>
          </p:cNvPr>
          <p:cNvSpPr/>
          <p:nvPr/>
        </p:nvSpPr>
        <p:spPr>
          <a:xfrm>
            <a:off x="1636145" y="394407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4F48160-6A7C-409A-822E-0828023C9DE5}"/>
              </a:ext>
            </a:extLst>
          </p:cNvPr>
          <p:cNvGrpSpPr/>
          <p:nvPr/>
        </p:nvGrpSpPr>
        <p:grpSpPr>
          <a:xfrm>
            <a:off x="2451769" y="3932496"/>
            <a:ext cx="366855" cy="253916"/>
            <a:chOff x="5416725" y="4610235"/>
            <a:chExt cx="366855" cy="253916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08AE247-E873-401C-8F36-ED31C6BBF2C3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6D27C8B-3862-435F-8BBF-DEE05E610954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35963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검색 결과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https://ridibooks.com/search?q=%EC%9B%B9%EB%94%94%EC%9E%90%EC%9D%B8&amp;adult_exclude=n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8072067"/>
              </p:ext>
            </p:extLst>
          </p:nvPr>
        </p:nvGraphicFramePr>
        <p:xfrm>
          <a:off x="8337550" y="518161"/>
          <a:ext cx="3854450" cy="6365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009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554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이미지의 밝기가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어두워짐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7554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밑줄 생김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7554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저자 소개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밑줄 생김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7554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출판사 검색 결과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밑줄 생김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244073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589373"/>
                  </a:ext>
                </a:extLst>
              </a:tr>
            </a:tbl>
          </a:graphicData>
        </a:graphic>
      </p:graphicFrame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C2192036-73D0-4DB2-9EB4-673D36BC1B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17"/>
          <a:stretch/>
        </p:blipFill>
        <p:spPr>
          <a:xfrm>
            <a:off x="0" y="518159"/>
            <a:ext cx="8337550" cy="6339841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DFFCA0B8-BAFD-4151-90A1-B5A4F4C837A4}"/>
              </a:ext>
            </a:extLst>
          </p:cNvPr>
          <p:cNvSpPr/>
          <p:nvPr/>
        </p:nvSpPr>
        <p:spPr>
          <a:xfrm>
            <a:off x="823860" y="165043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77EDC94-0D55-4F83-971E-4438E5833187}"/>
              </a:ext>
            </a:extLst>
          </p:cNvPr>
          <p:cNvSpPr/>
          <p:nvPr/>
        </p:nvSpPr>
        <p:spPr>
          <a:xfrm>
            <a:off x="823860" y="25369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B18CD2C-EF13-4E06-99A4-C739D51E04DC}"/>
              </a:ext>
            </a:extLst>
          </p:cNvPr>
          <p:cNvSpPr/>
          <p:nvPr/>
        </p:nvSpPr>
        <p:spPr>
          <a:xfrm>
            <a:off x="823860" y="316654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3CAB7DB-D4BE-49A1-9BEA-2B56CAC57012}"/>
              </a:ext>
            </a:extLst>
          </p:cNvPr>
          <p:cNvSpPr/>
          <p:nvPr/>
        </p:nvSpPr>
        <p:spPr>
          <a:xfrm>
            <a:off x="823860" y="350110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6DEF3C3-AB45-4AAA-940A-9151F6A578D8}"/>
              </a:ext>
            </a:extLst>
          </p:cNvPr>
          <p:cNvSpPr/>
          <p:nvPr/>
        </p:nvSpPr>
        <p:spPr>
          <a:xfrm>
            <a:off x="930464" y="410874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918E598-0738-42FC-80D3-E4031C6F6123}"/>
              </a:ext>
            </a:extLst>
          </p:cNvPr>
          <p:cNvSpPr/>
          <p:nvPr/>
        </p:nvSpPr>
        <p:spPr>
          <a:xfrm>
            <a:off x="7378517" y="350110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2733421-112F-4AF2-9A66-D560CD2EC692}"/>
              </a:ext>
            </a:extLst>
          </p:cNvPr>
          <p:cNvSpPr/>
          <p:nvPr/>
        </p:nvSpPr>
        <p:spPr>
          <a:xfrm>
            <a:off x="7378517" y="285292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E15BC1D-003C-47E6-B57A-46D821B56D39}"/>
              </a:ext>
            </a:extLst>
          </p:cNvPr>
          <p:cNvSpPr/>
          <p:nvPr/>
        </p:nvSpPr>
        <p:spPr>
          <a:xfrm>
            <a:off x="1837778" y="363352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4E9E6EF-7CD4-4456-8A69-AD772F24F94D}"/>
              </a:ext>
            </a:extLst>
          </p:cNvPr>
          <p:cNvSpPr/>
          <p:nvPr/>
        </p:nvSpPr>
        <p:spPr>
          <a:xfrm>
            <a:off x="1636145" y="394407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4F48160-6A7C-409A-822E-0828023C9DE5}"/>
              </a:ext>
            </a:extLst>
          </p:cNvPr>
          <p:cNvGrpSpPr/>
          <p:nvPr/>
        </p:nvGrpSpPr>
        <p:grpSpPr>
          <a:xfrm>
            <a:off x="2451769" y="3932496"/>
            <a:ext cx="366855" cy="253916"/>
            <a:chOff x="5416725" y="4610235"/>
            <a:chExt cx="366855" cy="253916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08AE247-E873-401C-8F36-ED31C6BBF2C3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6D27C8B-3862-435F-8BBF-DEE05E610954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57110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627893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신간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https://ridibooks.com/new-releases/general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3677819"/>
              </p:ext>
            </p:extLst>
          </p:nvPr>
        </p:nvGraphicFramePr>
        <p:xfrm>
          <a:off x="8337550" y="518160"/>
          <a:ext cx="3854450" cy="63398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534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9511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그 순으로 정렬된 페이지가 보임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글자색이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#666</a:t>
                      </a: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 된 글자색은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#303538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9511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아이콘의 목록 스타일로 변경됨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색있는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아이콘으로 변경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 안된 아이콘 색은 회색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67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저자 소개 페이지로 이동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8EC0EC3-E099-4A21-87CA-70BE91C00D4F}"/>
              </a:ext>
            </a:extLst>
          </p:cNvPr>
          <p:cNvSpPr txBox="1"/>
          <p:nvPr/>
        </p:nvSpPr>
        <p:spPr>
          <a:xfrm>
            <a:off x="9464040" y="-1"/>
            <a:ext cx="2727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베스트 페이지도 똑같은 디자인 구성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B92B1B84-AC32-4170-8DE4-1ACFB7885E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540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5DCE0617-623C-4CEF-8B30-90A5EC7053C8}"/>
              </a:ext>
            </a:extLst>
          </p:cNvPr>
          <p:cNvSpPr/>
          <p:nvPr/>
        </p:nvSpPr>
        <p:spPr>
          <a:xfrm>
            <a:off x="849664" y="167425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CA72D5E-6D42-455B-9F23-115A70C8B738}"/>
              </a:ext>
            </a:extLst>
          </p:cNvPr>
          <p:cNvSpPr/>
          <p:nvPr/>
        </p:nvSpPr>
        <p:spPr>
          <a:xfrm>
            <a:off x="6689316" y="167425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AADAC86-2C5A-42FC-9A77-91013C780B14}"/>
              </a:ext>
            </a:extLst>
          </p:cNvPr>
          <p:cNvSpPr/>
          <p:nvPr/>
        </p:nvSpPr>
        <p:spPr>
          <a:xfrm>
            <a:off x="1062872" y="23819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EED1CCD-E5BE-46C6-831B-D5E021EB08B8}"/>
              </a:ext>
            </a:extLst>
          </p:cNvPr>
          <p:cNvSpPr/>
          <p:nvPr/>
        </p:nvSpPr>
        <p:spPr>
          <a:xfrm>
            <a:off x="2815278" y="205781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950388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D6A0F2A-5416-47CF-91F7-195597C4FEC0}"/>
              </a:ext>
            </a:extLst>
          </p:cNvPr>
          <p:cNvGrpSpPr/>
          <p:nvPr/>
        </p:nvGrpSpPr>
        <p:grpSpPr>
          <a:xfrm>
            <a:off x="0" y="518160"/>
            <a:ext cx="8337550" cy="6337622"/>
            <a:chOff x="0" y="518160"/>
            <a:chExt cx="8337550" cy="6337622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F7E1915-3A2C-4E93-8A24-846D0009C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2192" y="518160"/>
              <a:ext cx="7145358" cy="6337622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BCDA3D2-015E-4018-B250-44BAC6467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18160"/>
              <a:ext cx="7145358" cy="6337622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73DC067-D1F2-4561-9E27-EBFB57BD3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096" y="518160"/>
              <a:ext cx="7145358" cy="6337622"/>
            </a:xfrm>
            <a:prstGeom prst="rect">
              <a:avLst/>
            </a:prstGeom>
          </p:spPr>
        </p:pic>
      </p:grpSp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616603" y="57798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616603" y="147789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616603" y="189657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88F6B8-4D0C-4FE9-9084-84F01B60CD95}"/>
              </a:ext>
            </a:extLst>
          </p:cNvPr>
          <p:cNvSpPr/>
          <p:nvPr/>
        </p:nvSpPr>
        <p:spPr>
          <a:xfrm>
            <a:off x="2616603" y="23152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654910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회원가입 정보입력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https://ridibooks.com/account/signup/form?return_url=https%3A%2F%2Fridibooks.com%2F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14" name="표 12">
            <a:extLst>
              <a:ext uri="{FF2B5EF4-FFF2-40B4-BE49-F238E27FC236}">
                <a16:creationId xmlns:a16="http://schemas.microsoft.com/office/drawing/2014/main" id="{74F56A9F-AB55-440D-BD41-774DD9B810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383198"/>
              </p:ext>
            </p:extLst>
          </p:nvPr>
        </p:nvGraphicFramePr>
        <p:xfrm>
          <a:off x="8337550" y="518160"/>
          <a:ext cx="3854450" cy="63398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583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8588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필수입력칸을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뜻함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입력하지 않거나 다른 곳 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각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이름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입력해주세요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테두리색이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#1F8CE6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바뀜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클릭한 뒤 입력하지 않거나 다른 곳 클릭 시 테두리 색이 </a:t>
                      </a:r>
                      <a:r>
                        <a:rPr lang="en-US" altLang="ko-KR" sz="100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rgb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(250, 186, 179)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입력칸을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올바르게 작성하면 </a:t>
                      </a:r>
                      <a:r>
                        <a:rPr lang="ko-KR" altLang="en-US" sz="10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입력칸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초록색 체크표시가 오른쪽에 나타남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이용약관 페이지로 이동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4301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성별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생년 정보 관련 내용확인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개인 정보 수집 관련 내용확인 페이지로 이동</a:t>
                      </a:r>
                      <a:endParaRPr lang="en-US" altLang="ko-KR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C14B4C09-73E1-42A9-89B0-412FC427B80B}"/>
              </a:ext>
            </a:extLst>
          </p:cNvPr>
          <p:cNvSpPr/>
          <p:nvPr/>
        </p:nvSpPr>
        <p:spPr>
          <a:xfrm>
            <a:off x="2616603" y="27416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875AA66-81B2-4CAE-9080-BA3A0A7C711A}"/>
              </a:ext>
            </a:extLst>
          </p:cNvPr>
          <p:cNvSpPr/>
          <p:nvPr/>
        </p:nvSpPr>
        <p:spPr>
          <a:xfrm>
            <a:off x="2616603" y="320234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B2C756E-2DFA-40EB-A1CE-7BD720E7989D}"/>
              </a:ext>
            </a:extLst>
          </p:cNvPr>
          <p:cNvSpPr/>
          <p:nvPr/>
        </p:nvSpPr>
        <p:spPr>
          <a:xfrm>
            <a:off x="2616603" y="38271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C116127-404F-4C39-BDCB-EEF865BF0715}"/>
              </a:ext>
            </a:extLst>
          </p:cNvPr>
          <p:cNvSpPr/>
          <p:nvPr/>
        </p:nvSpPr>
        <p:spPr>
          <a:xfrm>
            <a:off x="5628744" y="38271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64DE10D-3D0E-4914-AFAA-83FC92569B69}"/>
              </a:ext>
            </a:extLst>
          </p:cNvPr>
          <p:cNvSpPr/>
          <p:nvPr/>
        </p:nvSpPr>
        <p:spPr>
          <a:xfrm>
            <a:off x="2616603" y="429623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21E5A4E-0CC2-4F20-B989-5193C1B67E30}"/>
              </a:ext>
            </a:extLst>
          </p:cNvPr>
          <p:cNvGrpSpPr/>
          <p:nvPr/>
        </p:nvGrpSpPr>
        <p:grpSpPr>
          <a:xfrm>
            <a:off x="5416725" y="4610235"/>
            <a:ext cx="366855" cy="253916"/>
            <a:chOff x="5416725" y="4610235"/>
            <a:chExt cx="366855" cy="253916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A2E9A68-57DA-4EE4-A6BA-9A9367171E49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9C62DD2-A999-4A0B-8F39-7E561FDE087D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12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65E099B-CF3C-4426-857F-DAC6CCFA74FD}"/>
              </a:ext>
            </a:extLst>
          </p:cNvPr>
          <p:cNvGrpSpPr/>
          <p:nvPr/>
        </p:nvGrpSpPr>
        <p:grpSpPr>
          <a:xfrm>
            <a:off x="5416725" y="5185168"/>
            <a:ext cx="366855" cy="253916"/>
            <a:chOff x="5416725" y="4610235"/>
            <a:chExt cx="366855" cy="253916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964BDC7E-34A2-44AC-9D71-8C4D373D15B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A987D8A-1F49-4A77-81D1-D7B2810BE1D2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13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2B2BFB2-3832-4138-9A0F-F0642D6A5020}"/>
              </a:ext>
            </a:extLst>
          </p:cNvPr>
          <p:cNvGrpSpPr/>
          <p:nvPr/>
        </p:nvGrpSpPr>
        <p:grpSpPr>
          <a:xfrm>
            <a:off x="5416725" y="5434069"/>
            <a:ext cx="366855" cy="253916"/>
            <a:chOff x="5416725" y="4610235"/>
            <a:chExt cx="366855" cy="253916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C7F9257-6DA6-4BDA-B692-095CC2547DFC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8869426-B417-469B-B383-F3B0EDDF5E54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14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7A9AEBC-3667-41E2-8808-8E5727193D9A}"/>
              </a:ext>
            </a:extLst>
          </p:cNvPr>
          <p:cNvGrpSpPr/>
          <p:nvPr/>
        </p:nvGrpSpPr>
        <p:grpSpPr>
          <a:xfrm>
            <a:off x="2558829" y="5898944"/>
            <a:ext cx="366855" cy="253916"/>
            <a:chOff x="5416725" y="4610235"/>
            <a:chExt cx="366855" cy="25391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1351FEC3-E064-41D6-84AF-C51DDDA604CB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A0458AB-70FD-4D76-8E65-F2255E15A2D6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2B63126A-081E-47BB-ACB0-DAD1A0013F13}"/>
              </a:ext>
            </a:extLst>
          </p:cNvPr>
          <p:cNvSpPr/>
          <p:nvPr/>
        </p:nvSpPr>
        <p:spPr>
          <a:xfrm>
            <a:off x="2885440" y="1373505"/>
            <a:ext cx="2702560" cy="2116455"/>
          </a:xfrm>
          <a:prstGeom prst="roundRect">
            <a:avLst>
              <a:gd name="adj" fmla="val 1228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34FF70B-F39D-417D-8CE4-C0F7FA16367F}"/>
              </a:ext>
            </a:extLst>
          </p:cNvPr>
          <p:cNvGrpSpPr/>
          <p:nvPr/>
        </p:nvGrpSpPr>
        <p:grpSpPr>
          <a:xfrm>
            <a:off x="5302479" y="1108074"/>
            <a:ext cx="366855" cy="253916"/>
            <a:chOff x="5416725" y="4610235"/>
            <a:chExt cx="366855" cy="253916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A255987-6666-46CC-B3CF-D8BA64BA2A6E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976C3D7-E35B-4DB8-8799-C0E5E334CE54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11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45015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692244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이벤트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https://ridibooks.com/event/general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53486"/>
              </p:ext>
            </p:extLst>
          </p:nvPr>
        </p:nvGraphicFramePr>
        <p:xfrm>
          <a:off x="8337550" y="518161"/>
          <a:ext cx="3854450" cy="63652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58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7542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지난 이벤트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진행 중인 이벤트 클릭 시 진행 중인 이벤트 페이지로 이동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밑줄이 생기고 밑줄색과 글자색이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#636c73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으로 바뀜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활성화된 글자에 마우스를 올려도 적용됨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 된 글자색은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#40474d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 되고 밑줄색은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#1f8ce6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561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해당 이벤트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테두리색이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#1f8ce6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으로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7561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해당 이벤트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글자색이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#1f8ce6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으로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072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17C779C6-9180-40D7-AD53-53281FE83D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111"/>
          <a:stretch/>
        </p:blipFill>
        <p:spPr>
          <a:xfrm>
            <a:off x="0" y="518159"/>
            <a:ext cx="8337550" cy="6339841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648B3ACA-88F6-4246-9124-7FF880F890E3}"/>
              </a:ext>
            </a:extLst>
          </p:cNvPr>
          <p:cNvSpPr/>
          <p:nvPr/>
        </p:nvSpPr>
        <p:spPr>
          <a:xfrm>
            <a:off x="1983982" y="240346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26BEE1D-DEDF-4F88-975A-B435480F5283}"/>
              </a:ext>
            </a:extLst>
          </p:cNvPr>
          <p:cNvSpPr/>
          <p:nvPr/>
        </p:nvSpPr>
        <p:spPr>
          <a:xfrm>
            <a:off x="201481" y="28194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F7F8094-E44B-41CA-8862-AA8832C7A814}"/>
              </a:ext>
            </a:extLst>
          </p:cNvPr>
          <p:cNvSpPr/>
          <p:nvPr/>
        </p:nvSpPr>
        <p:spPr>
          <a:xfrm>
            <a:off x="5207989" y="282207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884936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, 스크린샷, 모니터, 컴퓨터이(가) 표시된 사진&#10;&#10;자동 생성된 설명">
            <a:extLst>
              <a:ext uri="{FF2B5EF4-FFF2-40B4-BE49-F238E27FC236}">
                <a16:creationId xmlns:a16="http://schemas.microsoft.com/office/drawing/2014/main" id="{310198FF-5812-4894-B6E8-F728019163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22"/>
          <a:stretch/>
        </p:blipFill>
        <p:spPr>
          <a:xfrm>
            <a:off x="-1" y="518157"/>
            <a:ext cx="8337553" cy="6339843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377885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최신 완결관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https://ridibooks.com/special-room/53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712408"/>
              </p:ext>
            </p:extLst>
          </p:nvPr>
        </p:nvGraphicFramePr>
        <p:xfrm>
          <a:off x="8337550" y="518160"/>
          <a:ext cx="3854450" cy="63398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253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727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각각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</a:t>
                      </a:r>
                      <a:r>
                        <a:rPr lang="ko-KR" altLang="en-US" sz="1000" b="0" dirty="0">
                          <a:latin typeface="나눔고딕" pitchFamily="2" charset="-127"/>
                          <a:ea typeface="나눔고딕" pitchFamily="2" charset="-127"/>
                        </a:rPr>
                        <a:t>리면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글자색이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  <a:endParaRPr lang="ko-KR" altLang="en-US" sz="10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112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검색을 할 수 있는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검색어를 입력하고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엔터를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누르면 최신 완결관 검색 결과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글자색이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연해짐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9427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검색어를 입력하면 생김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검색박스에 적힌 검색어와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버튼이 사라짐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글자색이 돌아옴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827326"/>
                  </a:ext>
                </a:extLst>
              </a:tr>
              <a:tr h="8963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순으로 책이 정렬됨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</a:t>
                      </a:r>
                      <a:r>
                        <a:rPr lang="ko-KR" altLang="en-US" sz="1000" b="0" dirty="0">
                          <a:latin typeface="나눔고딕" pitchFamily="2" charset="-127"/>
                          <a:ea typeface="나눔고딕" pitchFamily="2" charset="-127"/>
                        </a:rPr>
                        <a:t>리면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글자색이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#666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됨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000" b="0" i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000" b="0" i="0" dirty="0">
                          <a:latin typeface="나눔고딕" pitchFamily="2" charset="-127"/>
                          <a:ea typeface="나눔고딕" pitchFamily="2" charset="-127"/>
                        </a:rPr>
                        <a:t>활성화된 글자색은 </a:t>
                      </a:r>
                      <a:r>
                        <a:rPr lang="en-US" altLang="ko-KR" sz="1000" b="0" i="0" dirty="0">
                          <a:latin typeface="나눔고딕" pitchFamily="2" charset="-127"/>
                          <a:ea typeface="나눔고딕" pitchFamily="2" charset="-127"/>
                        </a:rPr>
                        <a:t>#303538 </a:t>
                      </a:r>
                      <a:r>
                        <a:rPr lang="ko-KR" altLang="en-US" sz="1000" b="0" i="0" dirty="0">
                          <a:latin typeface="나눔고딕" pitchFamily="2" charset="-127"/>
                          <a:ea typeface="나눔고딕" pitchFamily="2" charset="-127"/>
                        </a:rPr>
                        <a:t>이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1359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대여 가능한 책들이 정렬됨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글자색은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바뀌고 도형의 테두리색은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#808991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</a:p>
                    <a:p>
                      <a:pPr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글자는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#303538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색이 되고 도형 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#1f8ce6,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테두리색은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바뀌고 도형 안에 체크 아이콘이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42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42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42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A0BC61C-9742-4AF9-88EB-4C382759DDF8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1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권 무료관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화제의 신작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고수위관도 똑같은 디자인 구성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2D0708D-54E7-41B6-86EF-56DB424680E6}"/>
              </a:ext>
            </a:extLst>
          </p:cNvPr>
          <p:cNvSpPr/>
          <p:nvPr/>
        </p:nvSpPr>
        <p:spPr>
          <a:xfrm>
            <a:off x="1153563" y="148893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34E75AB-EC3B-4811-B82C-B8F27487D160}"/>
              </a:ext>
            </a:extLst>
          </p:cNvPr>
          <p:cNvSpPr/>
          <p:nvPr/>
        </p:nvSpPr>
        <p:spPr>
          <a:xfrm>
            <a:off x="1153563" y="315263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8568A1F-15CC-491C-9A64-1763C0510900}"/>
              </a:ext>
            </a:extLst>
          </p:cNvPr>
          <p:cNvSpPr/>
          <p:nvPr/>
        </p:nvSpPr>
        <p:spPr>
          <a:xfrm>
            <a:off x="3277003" y="315263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AE6943B-9121-41F8-9E2B-6DE4FF73105B}"/>
              </a:ext>
            </a:extLst>
          </p:cNvPr>
          <p:cNvSpPr/>
          <p:nvPr/>
        </p:nvSpPr>
        <p:spPr>
          <a:xfrm>
            <a:off x="6355483" y="342900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33A635A-BA48-4D8B-9759-D6898E34A5AB}"/>
              </a:ext>
            </a:extLst>
          </p:cNvPr>
          <p:cNvSpPr/>
          <p:nvPr/>
        </p:nvSpPr>
        <p:spPr>
          <a:xfrm>
            <a:off x="1489264" y="424187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33F6D8D5-146E-41D4-9A35-9E807CB85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452" y="3190586"/>
            <a:ext cx="153390" cy="143164"/>
          </a:xfrm>
          <a:prstGeom prst="rect">
            <a:avLst/>
          </a:prstGeom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9E9A06CE-5F49-4C51-92BB-0E01B49C67A5}"/>
              </a:ext>
            </a:extLst>
          </p:cNvPr>
          <p:cNvSpPr/>
          <p:nvPr/>
        </p:nvSpPr>
        <p:spPr>
          <a:xfrm>
            <a:off x="1153563" y="342900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4900206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모니터, 스크린샷, 화면이(가) 표시된 사진&#10;&#10;자동 생성된 설명">
            <a:extLst>
              <a:ext uri="{FF2B5EF4-FFF2-40B4-BE49-F238E27FC236}">
                <a16:creationId xmlns:a16="http://schemas.microsoft.com/office/drawing/2014/main" id="{A0A5C9D3-3346-4979-BFED-4498D6C765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342"/>
          <a:stretch/>
        </p:blipFill>
        <p:spPr>
          <a:xfrm>
            <a:off x="-2" y="518157"/>
            <a:ext cx="8337551" cy="6339843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201896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최신 완결관 페이지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검색어가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안나올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때 페이지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https://ridibooks.com/special-room/53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421505"/>
              </p:ext>
            </p:extLst>
          </p:nvPr>
        </p:nvGraphicFramePr>
        <p:xfrm>
          <a:off x="8337550" y="518160"/>
          <a:ext cx="3854450" cy="63398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96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876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i="0" dirty="0">
                          <a:latin typeface="나눔고딕" pitchFamily="2" charset="-127"/>
                          <a:ea typeface="나눔고딕" pitchFamily="2" charset="-127"/>
                        </a:rPr>
                        <a:t>클릭 시 최신 완결관 페이지로 이동</a:t>
                      </a:r>
                      <a:endParaRPr lang="en-US" altLang="ko-KR" sz="10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0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글자색이 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#1f8ce6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 되고 화살표 사이의 여백이 넓어짐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959963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233125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A0BC61C-9742-4AF9-88EB-4C382759DDF8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1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권 무료관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화제의 신작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고수위관도 똑같은 디자인 구성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2D0708D-54E7-41B6-86EF-56DB424680E6}"/>
              </a:ext>
            </a:extLst>
          </p:cNvPr>
          <p:cNvSpPr/>
          <p:nvPr/>
        </p:nvSpPr>
        <p:spPr>
          <a:xfrm>
            <a:off x="3744363" y="521765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40568700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053770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키워드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https://ridibooks.com/keyword-finder/comic?order=recent&amp;page=1&amp;set_id=21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216069"/>
              </p:ext>
            </p:extLst>
          </p:nvPr>
        </p:nvGraphicFramePr>
        <p:xfrm>
          <a:off x="8337550" y="518161"/>
          <a:ext cx="3854450" cy="63722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58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0888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클릭된 타이틀 메뉴가 보임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(ex. e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북 클릭 시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북 메뉴가 보임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글자색이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#fff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i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글자색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#fff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되고 글자 아래에 밑줄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0888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아래에 키워드가 생기면서 클릭한 키워드가 포함된 책들도 정렬됨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글자의 배경색이 변함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배경색과 글자색이 변함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0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활성화된 키워드들이 다 </a:t>
                      </a:r>
                      <a:r>
                        <a:rPr lang="ko-KR" altLang="en-US" sz="1100" b="0" i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지워짐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925213"/>
                  </a:ext>
                </a:extLst>
              </a:tr>
              <a:tr h="7561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키워드가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지워짐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 올리면 배경색이 변함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072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순으로 책 정렬됨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12551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키워드가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추가됟면서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키워드가 포함된 책들로 정렬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키워드 배경색 변함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활성화된 키워드는 배경색이 변함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755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755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755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39DDAA0F-F14F-4156-AD97-C19B3CB64B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72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3E8231EA-23EC-4E37-B5BD-F5346132DA68}"/>
              </a:ext>
            </a:extLst>
          </p:cNvPr>
          <p:cNvSpPr/>
          <p:nvPr/>
        </p:nvSpPr>
        <p:spPr>
          <a:xfrm>
            <a:off x="2213009" y="18264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8873EFC-22AE-4DB0-B5F5-FA2B062D614C}"/>
              </a:ext>
            </a:extLst>
          </p:cNvPr>
          <p:cNvSpPr/>
          <p:nvPr/>
        </p:nvSpPr>
        <p:spPr>
          <a:xfrm>
            <a:off x="858771" y="214265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A86BFA4-FCDB-4343-802A-47C3021AA077}"/>
              </a:ext>
            </a:extLst>
          </p:cNvPr>
          <p:cNvSpPr/>
          <p:nvPr/>
        </p:nvSpPr>
        <p:spPr>
          <a:xfrm>
            <a:off x="858771" y="35148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EB8CFDB-60AF-4EAE-B6C3-B20E557A5260}"/>
              </a:ext>
            </a:extLst>
          </p:cNvPr>
          <p:cNvSpPr/>
          <p:nvPr/>
        </p:nvSpPr>
        <p:spPr>
          <a:xfrm>
            <a:off x="858771" y="410789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0A69F6B-D1AA-4F6A-9746-90CB2201FECD}"/>
              </a:ext>
            </a:extLst>
          </p:cNvPr>
          <p:cNvSpPr/>
          <p:nvPr/>
        </p:nvSpPr>
        <p:spPr>
          <a:xfrm>
            <a:off x="1071979" y="478042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BD84D9F-A6C7-4471-B603-84F716085391}"/>
              </a:ext>
            </a:extLst>
          </p:cNvPr>
          <p:cNvSpPr/>
          <p:nvPr/>
        </p:nvSpPr>
        <p:spPr>
          <a:xfrm>
            <a:off x="4704765" y="514167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D925F18-9FF1-409E-AC82-709F2D20A633}"/>
              </a:ext>
            </a:extLst>
          </p:cNvPr>
          <p:cNvSpPr/>
          <p:nvPr/>
        </p:nvSpPr>
        <p:spPr>
          <a:xfrm>
            <a:off x="7282720" y="151762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1342576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0ABA4B6-EADD-4BC3-B04D-9D045B571A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28" t="24654" r="17373" b="17746"/>
          <a:stretch/>
        </p:blipFill>
        <p:spPr>
          <a:xfrm>
            <a:off x="1798320" y="1250265"/>
            <a:ext cx="2537461" cy="518160"/>
          </a:xfrm>
          <a:prstGeom prst="rect">
            <a:avLst/>
          </a:prstGeom>
        </p:spPr>
      </p:pic>
      <p:graphicFrame>
        <p:nvGraphicFramePr>
          <p:cNvPr id="6" name="표 11">
            <a:extLst>
              <a:ext uri="{FF2B5EF4-FFF2-40B4-BE49-F238E27FC236}">
                <a16:creationId xmlns:a16="http://schemas.microsoft.com/office/drawing/2014/main" id="{3BD9F926-F82A-414A-B54A-6B30D2A0A2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8596807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7" name="표 12">
            <a:extLst>
              <a:ext uri="{FF2B5EF4-FFF2-40B4-BE49-F238E27FC236}">
                <a16:creationId xmlns:a16="http://schemas.microsoft.com/office/drawing/2014/main" id="{C6EDACFA-DBEA-4BEF-ADF9-CD1A2B8F0A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637364"/>
              </p:ext>
            </p:extLst>
          </p:nvPr>
        </p:nvGraphicFramePr>
        <p:xfrm>
          <a:off x="8337550" y="518160"/>
          <a:ext cx="3854450" cy="31510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2536">
                <a:tc gridSpan="2"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Screen 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Dessription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7271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각 페이지로 이동</a:t>
                      </a:r>
                      <a:endParaRPr lang="en-US" altLang="ko-KR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마우스를 올리면 배경색이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활성화 된 버튼의 배경색은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#1a90df,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테두리색은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#0e7bc3,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글자색은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#fff,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커서는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default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가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11270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팝업창</a:t>
                      </a:r>
                      <a:endParaRPr lang="en-US" altLang="ko-KR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팝업창이 </a:t>
                      </a:r>
                      <a:r>
                        <a:rPr lang="ko-KR" altLang="ko-KR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띄워질땐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위에서 아래로 띄워지고 </a:t>
                      </a:r>
                      <a:r>
                        <a:rPr lang="ko-KR" altLang="ko-KR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몇초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뒤 다시 위로 올라가면서 사라짐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4288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4288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55E45109-CB49-46EB-9999-D0543F6E90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5" t="13324" r="1956" b="15470"/>
          <a:stretch/>
        </p:blipFill>
        <p:spPr>
          <a:xfrm>
            <a:off x="1798320" y="2322273"/>
            <a:ext cx="4937760" cy="569722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1C28D952-74C8-4A64-8D13-06CC43C07675}"/>
              </a:ext>
            </a:extLst>
          </p:cNvPr>
          <p:cNvSpPr/>
          <p:nvPr/>
        </p:nvSpPr>
        <p:spPr>
          <a:xfrm>
            <a:off x="1511857" y="140274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3E06E9C-F669-491B-A4B8-A93D91E1EC2C}"/>
              </a:ext>
            </a:extLst>
          </p:cNvPr>
          <p:cNvSpPr/>
          <p:nvPr/>
        </p:nvSpPr>
        <p:spPr>
          <a:xfrm>
            <a:off x="1511857" y="250053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3246676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11">
            <a:extLst>
              <a:ext uri="{FF2B5EF4-FFF2-40B4-BE49-F238E27FC236}">
                <a16:creationId xmlns:a16="http://schemas.microsoft.com/office/drawing/2014/main" id="{8D2EFD3D-F658-4FEF-9867-F3319C1A3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893190"/>
              </p:ext>
            </p:extLst>
          </p:nvPr>
        </p:nvGraphicFramePr>
        <p:xfrm>
          <a:off x="0" y="0"/>
          <a:ext cx="12192000" cy="259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개발일정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프론트엔드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</a:tbl>
          </a:graphicData>
        </a:graphic>
      </p:graphicFrame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364BC910-D969-48B6-8BAD-01C2DC79C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7442201"/>
              </p:ext>
            </p:extLst>
          </p:nvPr>
        </p:nvGraphicFramePr>
        <p:xfrm>
          <a:off x="344492" y="574040"/>
          <a:ext cx="11503017" cy="5928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6124">
                  <a:extLst>
                    <a:ext uri="{9D8B030D-6E8A-4147-A177-3AD203B41FA5}">
                      <a16:colId xmlns:a16="http://schemas.microsoft.com/office/drawing/2014/main" val="265227719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925128427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1774181456"/>
                    </a:ext>
                  </a:extLst>
                </a:gridCol>
                <a:gridCol w="778163">
                  <a:extLst>
                    <a:ext uri="{9D8B030D-6E8A-4147-A177-3AD203B41FA5}">
                      <a16:colId xmlns:a16="http://schemas.microsoft.com/office/drawing/2014/main" val="3201466059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887720475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211689776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289620135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992917018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449744955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2241631207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2622702509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3715270303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1593199795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794796519"/>
                    </a:ext>
                  </a:extLst>
                </a:gridCol>
              </a:tblGrid>
              <a:tr h="1798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대분류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중분류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소분류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254606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665464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5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12/22~12/26</a:t>
                      </a:r>
                      <a:endParaRPr lang="ko-KR" altLang="en-US" sz="75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12/27~1/2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1/3~1/9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1/10~1/16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1/17~1/23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1/24~1/30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1/31~2/6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2/7~2/13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2/14~2/20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2/21~2/27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2/28~3/4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6781465"/>
                  </a:ext>
                </a:extLst>
              </a:tr>
              <a:tr h="179823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5592658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정보입력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863813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인증 링크 메일 발송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4342064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 주소 수정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9768043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가입 축하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0542341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만 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세 미만 회원가입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4023818"/>
                  </a:ext>
                </a:extLst>
              </a:tr>
              <a:tr h="17982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540687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 찾기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3428527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 재설정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6722718"/>
                  </a:ext>
                </a:extLst>
              </a:tr>
              <a:tr h="1798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성인인증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성인인증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6505425"/>
                  </a:ext>
                </a:extLst>
              </a:tr>
              <a:tr h="179823"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첫페이지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일반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4876831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로맨스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(=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만화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2511086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판타지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(=bl)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0132525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검색결과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6063798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푸터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고객센터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2253475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안내사항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1288027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제휴카드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353259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뷰어다운로드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0088239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공지사항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2832553"/>
                  </a:ext>
                </a:extLst>
              </a:tr>
              <a:tr h="179823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내비게이션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알림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1697710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카트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카트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5890495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결제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2253801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선물하기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68488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65096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11">
            <a:extLst>
              <a:ext uri="{FF2B5EF4-FFF2-40B4-BE49-F238E27FC236}">
                <a16:creationId xmlns:a16="http://schemas.microsoft.com/office/drawing/2014/main" id="{8D2EFD3D-F658-4FEF-9867-F3319C1A38EF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259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개발일정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프론트엔드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</a:tbl>
          </a:graphicData>
        </a:graphic>
      </p:graphicFrame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364BC910-D969-48B6-8BAD-01C2DC79C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555305"/>
              </p:ext>
            </p:extLst>
          </p:nvPr>
        </p:nvGraphicFramePr>
        <p:xfrm>
          <a:off x="344492" y="574040"/>
          <a:ext cx="11503017" cy="4130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6124">
                  <a:extLst>
                    <a:ext uri="{9D8B030D-6E8A-4147-A177-3AD203B41FA5}">
                      <a16:colId xmlns:a16="http://schemas.microsoft.com/office/drawing/2014/main" val="265227719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925128427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1774181456"/>
                    </a:ext>
                  </a:extLst>
                </a:gridCol>
                <a:gridCol w="778163">
                  <a:extLst>
                    <a:ext uri="{9D8B030D-6E8A-4147-A177-3AD203B41FA5}">
                      <a16:colId xmlns:a16="http://schemas.microsoft.com/office/drawing/2014/main" val="3201466059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887720475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211689776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289620135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992917018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449744955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2241631207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2622702509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3715270303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1593199795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794796519"/>
                    </a:ext>
                  </a:extLst>
                </a:gridCol>
              </a:tblGrid>
              <a:tr h="1798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대분류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중분류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소분류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254606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665464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5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12/22~12/26</a:t>
                      </a:r>
                      <a:endParaRPr lang="ko-KR" altLang="en-US" sz="75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12/27~1/2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1/3~1/9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1/10~1/16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1/17~1/23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1/24~1/30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1/31~2/6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2/7~2/13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2/14~2/20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2/21~2/27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2/28~3/4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6781465"/>
                  </a:ext>
                </a:extLst>
              </a:tr>
              <a:tr h="179823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내비게이션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마이리디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마이리디</a:t>
                      </a:r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504147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정보변경 전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1318652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정보 변경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7108723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회원탈퇴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4814194"/>
                  </a:ext>
                </a:extLst>
              </a:tr>
              <a:tr h="17982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카테고리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카테고리 목록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0586962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카테고리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83999"/>
                  </a:ext>
                </a:extLst>
              </a:tr>
              <a:tr h="17982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책</a:t>
                      </a:r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상세페이지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일반</a:t>
                      </a:r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3090010"/>
                  </a:ext>
                </a:extLst>
              </a:tr>
              <a:tr h="276651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로맨스</a:t>
                      </a:r>
                    </a:p>
                    <a:p>
                      <a:pPr algn="l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(=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판타지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만화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,bl)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6883021"/>
                  </a:ext>
                </a:extLst>
              </a:tr>
              <a:tr h="1798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저자 프로필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저자 프로필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6515988"/>
                  </a:ext>
                </a:extLst>
              </a:tr>
              <a:tr h="179823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퀵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메뉴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신간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(=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베스트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4044494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이벤트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0658785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이벤트 상세페이지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1709156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최신완결관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(=1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권 무료관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2175923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키워드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1986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6296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 descr="텍스트이(가) 표시된 사진&#10;&#10;자동 생성된 설명">
            <a:extLst>
              <a:ext uri="{FF2B5EF4-FFF2-40B4-BE49-F238E27FC236}">
                <a16:creationId xmlns:a16="http://schemas.microsoft.com/office/drawing/2014/main" id="{CC510E3C-19D7-4404-A2C0-BF936C369B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9" r="3196"/>
          <a:stretch/>
        </p:blipFill>
        <p:spPr>
          <a:xfrm>
            <a:off x="0" y="518160"/>
            <a:ext cx="8337550" cy="6343395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616603" y="57798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3508143" y="255189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4506363" y="255189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714527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인증 링크 메일 발송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https://ridibooks.com/account/email/send?return_url=https%3A%2F%2Fridibooks.com%2Fromance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sp>
        <p:nvSpPr>
          <p:cNvPr id="45" name="직사각형 44">
            <a:extLst>
              <a:ext uri="{FF2B5EF4-FFF2-40B4-BE49-F238E27FC236}">
                <a16:creationId xmlns:a16="http://schemas.microsoft.com/office/drawing/2014/main" id="{4564E910-DAE8-43B1-A858-E89AFEF713BF}"/>
              </a:ext>
            </a:extLst>
          </p:cNvPr>
          <p:cNvSpPr/>
          <p:nvPr/>
        </p:nvSpPr>
        <p:spPr>
          <a:xfrm>
            <a:off x="3238500" y="1676552"/>
            <a:ext cx="822960" cy="213208"/>
          </a:xfrm>
          <a:prstGeom prst="rect">
            <a:avLst/>
          </a:prstGeom>
          <a:solidFill>
            <a:srgbClr val="EBF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50" b="1" dirty="0">
                <a:solidFill>
                  <a:srgbClr val="1B8AE5"/>
                </a:solidFill>
                <a:latin typeface="나눔고딕" pitchFamily="2" charset="-127"/>
                <a:ea typeface="나눔고딕" pitchFamily="2" charset="-127"/>
              </a:rPr>
              <a:t>아이디</a:t>
            </a:r>
          </a:p>
        </p:txBody>
      </p:sp>
      <p:graphicFrame>
        <p:nvGraphicFramePr>
          <p:cNvPr id="46" name="표 12">
            <a:extLst>
              <a:ext uri="{FF2B5EF4-FFF2-40B4-BE49-F238E27FC236}">
                <a16:creationId xmlns:a16="http://schemas.microsoft.com/office/drawing/2014/main" id="{CA2A6619-EF93-49D4-956A-FB2EB288F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434794"/>
              </p:ext>
            </p:extLst>
          </p:nvPr>
        </p:nvGraphicFramePr>
        <p:xfrm>
          <a:off x="8337550" y="518160"/>
          <a:ext cx="3854450" cy="63398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663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6106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인증 링크 메일이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재발송되었습니다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뜨고 회원 가입할 때 이용된 이메일로 다시 메일 보냄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이메일 주소 수정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806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0736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2CDEBF7D-5EE3-403E-B093-5B97FF92E6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0" r="8138"/>
          <a:stretch/>
        </p:blipFill>
        <p:spPr>
          <a:xfrm>
            <a:off x="0" y="517317"/>
            <a:ext cx="8337550" cy="6338996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504843" y="59781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504843" y="208146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504843" y="28194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88F6B8-4D0C-4FE9-9084-84F01B60CD95}"/>
              </a:ext>
            </a:extLst>
          </p:cNvPr>
          <p:cNvSpPr/>
          <p:nvPr/>
        </p:nvSpPr>
        <p:spPr>
          <a:xfrm>
            <a:off x="2504843" y="337758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10067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이메일 주소 수정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https://ridibooks.com/account/email/send?return_url=https%3A%2F%2Fridibooks.com%2Fromance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sp>
        <p:nvSpPr>
          <p:cNvPr id="33" name="직사각형 32">
            <a:extLst>
              <a:ext uri="{FF2B5EF4-FFF2-40B4-BE49-F238E27FC236}">
                <a16:creationId xmlns:a16="http://schemas.microsoft.com/office/drawing/2014/main" id="{AA1E90F0-68C6-482F-89BB-457CB931E562}"/>
              </a:ext>
            </a:extLst>
          </p:cNvPr>
          <p:cNvSpPr/>
          <p:nvPr/>
        </p:nvSpPr>
        <p:spPr>
          <a:xfrm>
            <a:off x="2948940" y="2111555"/>
            <a:ext cx="678180" cy="1504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50" b="1" dirty="0">
                <a:solidFill>
                  <a:srgbClr val="232D31"/>
                </a:solidFill>
                <a:latin typeface="나눔고딕" pitchFamily="2" charset="-127"/>
                <a:ea typeface="나눔고딕" pitchFamily="2" charset="-127"/>
              </a:rPr>
              <a:t>아이디</a:t>
            </a:r>
          </a:p>
        </p:txBody>
      </p:sp>
      <p:graphicFrame>
        <p:nvGraphicFramePr>
          <p:cNvPr id="34" name="표 12">
            <a:extLst>
              <a:ext uri="{FF2B5EF4-FFF2-40B4-BE49-F238E27FC236}">
                <a16:creationId xmlns:a16="http://schemas.microsoft.com/office/drawing/2014/main" id="{3A7638B7-9B11-4C8D-86CA-04FF809129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863224"/>
              </p:ext>
            </p:extLst>
          </p:nvPr>
        </p:nvGraphicFramePr>
        <p:xfrm>
          <a:off x="8337550" y="518160"/>
          <a:ext cx="3854450" cy="63398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40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21431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때 적은 이메일을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클릭하고 나서 이메일을 입력하지 않으면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 주소를 입력해주세요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중복된 이메일 을 입력할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이미 사용 중인 이메일입니다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@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쓰지않으면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＇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올바른 이메일 형식이 아닙니다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대문자를 쓰면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이메일은 소문자로만 입력해주세요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탈퇴한 아이디의 이메일 주소를 쓰면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이용이 제한된 이메일입니다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605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올바르게 이메일을 입력한 뒤 클릭하면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＇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인증 링크를 메일로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재발송했습니다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팝업창이 뜬 뒤 인증 링크 메일 발송 페이지로 이동됨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54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인증 링크 메일 발송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43483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자신의 이메일에서 이메일 주소 인증 버튼을 누르면 가입 축하 페이지로 이동됨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6383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9990D142-78EE-4F7C-A37F-E8D5DD2FC0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6" r="8143"/>
          <a:stretch/>
        </p:blipFill>
        <p:spPr>
          <a:xfrm>
            <a:off x="0" y="518160"/>
            <a:ext cx="8337550" cy="6339839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489281" y="57798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674005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가입 축하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https://ridibooks.com/account/signup/complete?return_url=https%3A%2F%2Fridibooks.com%2Fromance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sp>
        <p:nvSpPr>
          <p:cNvPr id="34" name="직사각형 33">
            <a:extLst>
              <a:ext uri="{FF2B5EF4-FFF2-40B4-BE49-F238E27FC236}">
                <a16:creationId xmlns:a16="http://schemas.microsoft.com/office/drawing/2014/main" id="{DFE10BC4-6D17-45F2-992C-47D40F88368F}"/>
              </a:ext>
            </a:extLst>
          </p:cNvPr>
          <p:cNvSpPr/>
          <p:nvPr/>
        </p:nvSpPr>
        <p:spPr>
          <a:xfrm>
            <a:off x="3549265" y="2356340"/>
            <a:ext cx="1104649" cy="229058"/>
          </a:xfrm>
          <a:prstGeom prst="rect">
            <a:avLst/>
          </a:prstGeom>
          <a:solidFill>
            <a:srgbClr val="EBF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1B8AE5"/>
                </a:solidFill>
                <a:latin typeface="나눔고딕" pitchFamily="2" charset="-127"/>
                <a:ea typeface="나눔고딕" pitchFamily="2" charset="-127"/>
              </a:rPr>
              <a:t>아이디</a:t>
            </a:r>
          </a:p>
        </p:txBody>
      </p:sp>
      <p:graphicFrame>
        <p:nvGraphicFramePr>
          <p:cNvPr id="38" name="표 12">
            <a:extLst>
              <a:ext uri="{FF2B5EF4-FFF2-40B4-BE49-F238E27FC236}">
                <a16:creationId xmlns:a16="http://schemas.microsoft.com/office/drawing/2014/main" id="{BD060778-D322-4141-A9CD-0D9F6DBE8C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829997"/>
              </p:ext>
            </p:extLst>
          </p:nvPr>
        </p:nvGraphicFramePr>
        <p:xfrm>
          <a:off x="8337550" y="518161"/>
          <a:ext cx="3854450" cy="63398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53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가입한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id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표시함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67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메인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67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4466469"/>
                  </a:ext>
                </a:extLst>
              </a:tr>
            </a:tbl>
          </a:graphicData>
        </a:graphic>
      </p:graphicFrame>
      <p:sp>
        <p:nvSpPr>
          <p:cNvPr id="43" name="타원 42">
            <a:extLst>
              <a:ext uri="{FF2B5EF4-FFF2-40B4-BE49-F238E27FC236}">
                <a16:creationId xmlns:a16="http://schemas.microsoft.com/office/drawing/2014/main" id="{AA6B11A9-BD2B-4AE0-9C73-EFD150420B2D}"/>
              </a:ext>
            </a:extLst>
          </p:cNvPr>
          <p:cNvSpPr/>
          <p:nvPr/>
        </p:nvSpPr>
        <p:spPr>
          <a:xfrm>
            <a:off x="2489281" y="33441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0C095097-B672-4880-9FE9-8E2877AAC9F6}"/>
              </a:ext>
            </a:extLst>
          </p:cNvPr>
          <p:cNvSpPr/>
          <p:nvPr/>
        </p:nvSpPr>
        <p:spPr>
          <a:xfrm>
            <a:off x="2489281" y="237584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86296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F8E629D-EFC8-4424-A8C1-EC7212835F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9"/>
          <a:stretch/>
        </p:blipFill>
        <p:spPr>
          <a:xfrm>
            <a:off x="0" y="518010"/>
            <a:ext cx="8337549" cy="6339990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147190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147190" y="181856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147190" y="227935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88F6B8-4D0C-4FE9-9084-84F01B60CD95}"/>
              </a:ext>
            </a:extLst>
          </p:cNvPr>
          <p:cNvSpPr/>
          <p:nvPr/>
        </p:nvSpPr>
        <p:spPr>
          <a:xfrm>
            <a:off x="2147190" y="268602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39333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로그인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https://ridibooks.com/account/login?return_url=https%3A%2F%2Fridibooks.com%2F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ED24347C-7FB1-4D4E-A6D5-14FEE8FD9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8443202"/>
              </p:ext>
            </p:extLst>
          </p:nvPr>
        </p:nvGraphicFramePr>
        <p:xfrm>
          <a:off x="8337550" y="518161"/>
          <a:ext cx="3854450" cy="63476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702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아이디를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비밀번호를 입력하는 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4250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체크가 표시되며 로그인 상태가 유지되도록 함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아이디 찾기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비밀번호 재설정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15940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아이디를 입력하지 않고 클릭하면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'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아이디를 입력해주세요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비밀번호를 입력하지 않고 클릭하면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'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비밀번호를 입력해주세요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잘못된 아이디나 비밀번호를 입력하고 클릭하면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＇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 또는 비밀번호를 확인해주세요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아이디와 비밀번호를 올바르게 입력한 뒤 클릭하면 로그인이 되고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회원가입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</a:tbl>
          </a:graphicData>
        </a:graphic>
      </p:graphicFrame>
      <p:sp>
        <p:nvSpPr>
          <p:cNvPr id="12" name="타원 11">
            <a:extLst>
              <a:ext uri="{FF2B5EF4-FFF2-40B4-BE49-F238E27FC236}">
                <a16:creationId xmlns:a16="http://schemas.microsoft.com/office/drawing/2014/main" id="{AA6809E5-B498-4A71-BCC8-139A62DADB31}"/>
              </a:ext>
            </a:extLst>
          </p:cNvPr>
          <p:cNvSpPr/>
          <p:nvPr/>
        </p:nvSpPr>
        <p:spPr>
          <a:xfrm>
            <a:off x="2147190" y="32040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DC69BB8-89D5-4CD9-9E32-6EAF0A941378}"/>
              </a:ext>
            </a:extLst>
          </p:cNvPr>
          <p:cNvSpPr/>
          <p:nvPr/>
        </p:nvSpPr>
        <p:spPr>
          <a:xfrm>
            <a:off x="2147190" y="372204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52C25A7-A421-4283-B732-9B0572F1CE50}"/>
              </a:ext>
            </a:extLst>
          </p:cNvPr>
          <p:cNvSpPr/>
          <p:nvPr/>
        </p:nvSpPr>
        <p:spPr>
          <a:xfrm>
            <a:off x="4979026" y="243657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4B84A16-8FD4-4B40-81C3-1F2BEAE97DFB}"/>
              </a:ext>
            </a:extLst>
          </p:cNvPr>
          <p:cNvSpPr/>
          <p:nvPr/>
        </p:nvSpPr>
        <p:spPr>
          <a:xfrm>
            <a:off x="4168774" y="243657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990712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746</TotalTime>
  <Words>7260</Words>
  <Application>Microsoft Office PowerPoint</Application>
  <PresentationFormat>와이드스크린</PresentationFormat>
  <Paragraphs>1792</Paragraphs>
  <Slides>56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0" baseType="lpstr">
      <vt:lpstr>나눔고딕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 지우</dc:creator>
  <cp:lastModifiedBy>서 지우</cp:lastModifiedBy>
  <cp:revision>54</cp:revision>
  <dcterms:created xsi:type="dcterms:W3CDTF">2021-12-18T04:23:05Z</dcterms:created>
  <dcterms:modified xsi:type="dcterms:W3CDTF">2022-02-13T14:43:34Z</dcterms:modified>
</cp:coreProperties>
</file>